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288000" cy="10287000"/>
  <p:notesSz cx="6858000" cy="9144000"/>
  <p:embeddedFontLst>
    <p:embeddedFont>
      <p:font typeface="Hind Siliguri" charset="1" panose="02000000000000000000"/>
      <p:regular r:id="rId16"/>
    </p:embeddedFont>
    <p:embeddedFont>
      <p:font typeface="TT Chocolates Bold" charset="1" panose="02000803020000020003"/>
      <p:regular r:id="rId17"/>
    </p:embeddedFont>
    <p:embeddedFont>
      <p:font typeface="Be Vietnam Ultra-Bold" charset="1" panose="00000900000000000000"/>
      <p:regular r:id="rId18"/>
    </p:embeddedFont>
    <p:embeddedFont>
      <p:font typeface="Be Vietnam" charset="1" panose="00000500000000000000"/>
      <p:regular r:id="rId19"/>
    </p:embeddedFont>
    <p:embeddedFont>
      <p:font typeface="Be Vietnam Medium" charset="1" panose="0000060000000000000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.png" Type="http://schemas.openxmlformats.org/officeDocument/2006/relationships/image"/><Relationship Id="rId4" Target="../media/image36.png" Type="http://schemas.openxmlformats.org/officeDocument/2006/relationships/image"/><Relationship Id="rId5" Target="../media/image37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.png" Type="http://schemas.openxmlformats.org/officeDocument/2006/relationships/image"/><Relationship Id="rId4" Target="../media/image6.jpeg" Type="http://schemas.openxmlformats.org/officeDocument/2006/relationships/image"/><Relationship Id="rId5" Target="../media/image7.png" Type="http://schemas.openxmlformats.org/officeDocument/2006/relationships/image"/><Relationship Id="rId6" Target="../media/image8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9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1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2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3.jpeg" Type="http://schemas.openxmlformats.org/officeDocument/2006/relationships/image"/><Relationship Id="rId4" Target="../media/image14.png" Type="http://schemas.openxmlformats.org/officeDocument/2006/relationships/image"/><Relationship Id="rId5" Target="../media/image15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1.svg" Type="http://schemas.openxmlformats.org/officeDocument/2006/relationships/image"/><Relationship Id="rId11" Target="../media/image22.png" Type="http://schemas.openxmlformats.org/officeDocument/2006/relationships/image"/><Relationship Id="rId12" Target="../media/image23.sv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6.png" Type="http://schemas.openxmlformats.org/officeDocument/2006/relationships/image"/><Relationship Id="rId6" Target="../media/image17.svg" Type="http://schemas.openxmlformats.org/officeDocument/2006/relationships/image"/><Relationship Id="rId7" Target="../media/image18.png" Type="http://schemas.openxmlformats.org/officeDocument/2006/relationships/image"/><Relationship Id="rId8" Target="../media/image19.svg" Type="http://schemas.openxmlformats.org/officeDocument/2006/relationships/image"/><Relationship Id="rId9" Target="../media/image20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5.svg" Type="http://schemas.openxmlformats.org/officeDocument/2006/relationships/image"/><Relationship Id="rId4" Target="../media/image26.jpeg" Type="http://schemas.openxmlformats.org/officeDocument/2006/relationships/image"/><Relationship Id="rId5" Target="../media/image27.png" Type="http://schemas.openxmlformats.org/officeDocument/2006/relationships/image"/><Relationship Id="rId6" Target="../media/image28.png" Type="http://schemas.openxmlformats.org/officeDocument/2006/relationships/image"/><Relationship Id="rId7" Target="../media/image29.png" Type="http://schemas.openxmlformats.org/officeDocument/2006/relationships/image"/><Relationship Id="rId8" Target="../media/image30.png" Type="http://schemas.openxmlformats.org/officeDocument/2006/relationships/image"/><Relationship Id="rId9" Target="../media/image31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32.png" Type="http://schemas.openxmlformats.org/officeDocument/2006/relationships/image"/><Relationship Id="rId6" Target="../media/image33.svg" Type="http://schemas.openxmlformats.org/officeDocument/2006/relationships/image"/><Relationship Id="rId7" Target="../media/image34.png" Type="http://schemas.openxmlformats.org/officeDocument/2006/relationships/image"/><Relationship Id="rId8" Target="../media/image35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l="-9222" t="-4461" r="-20094" b="-4717"/>
            </a:stretch>
          </a:blipFill>
        </p:spPr>
      </p:sp>
      <p:grpSp>
        <p:nvGrpSpPr>
          <p:cNvPr name="Group 3" id="3"/>
          <p:cNvGrpSpPr/>
          <p:nvPr/>
        </p:nvGrpSpPr>
        <p:grpSpPr>
          <a:xfrm rot="-1689571">
            <a:off x="12939732" y="-1577438"/>
            <a:ext cx="3086100" cy="7144088"/>
            <a:chOff x="0" y="0"/>
            <a:chExt cx="812800" cy="188157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1881571"/>
            </a:xfrm>
            <a:custGeom>
              <a:avLst/>
              <a:gdLst/>
              <a:ahLst/>
              <a:cxnLst/>
              <a:rect r="r" b="b" t="t" l="l"/>
              <a:pathLst>
                <a:path h="1881571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1881571"/>
                  </a:lnTo>
                  <a:lnTo>
                    <a:pt x="0" y="1881571"/>
                  </a:lnTo>
                  <a:close/>
                </a:path>
              </a:pathLst>
            </a:custGeom>
            <a:solidFill>
              <a:srgbClr val="262262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812800" cy="19291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true" rot="0">
            <a:off x="11582150" y="-457538"/>
            <a:ext cx="7026757" cy="11202077"/>
          </a:xfrm>
          <a:custGeom>
            <a:avLst/>
            <a:gdLst/>
            <a:ahLst/>
            <a:cxnLst/>
            <a:rect r="r" b="b" t="t" l="l"/>
            <a:pathLst>
              <a:path h="11202077" w="7026757">
                <a:moveTo>
                  <a:pt x="0" y="11202076"/>
                </a:moveTo>
                <a:lnTo>
                  <a:pt x="7026757" y="11202076"/>
                </a:lnTo>
                <a:lnTo>
                  <a:pt x="7026757" y="0"/>
                </a:lnTo>
                <a:lnTo>
                  <a:pt x="0" y="0"/>
                </a:lnTo>
                <a:lnTo>
                  <a:pt x="0" y="11202076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255401" y="3142464"/>
            <a:ext cx="11132996" cy="4352505"/>
            <a:chOff x="0" y="0"/>
            <a:chExt cx="3498255" cy="136766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498255" cy="1367661"/>
            </a:xfrm>
            <a:custGeom>
              <a:avLst/>
              <a:gdLst/>
              <a:ahLst/>
              <a:cxnLst/>
              <a:rect r="r" b="b" t="t" l="l"/>
              <a:pathLst>
                <a:path h="1367661" w="3498255">
                  <a:moveTo>
                    <a:pt x="9736" y="0"/>
                  </a:moveTo>
                  <a:lnTo>
                    <a:pt x="3488519" y="0"/>
                  </a:lnTo>
                  <a:cubicBezTo>
                    <a:pt x="3493896" y="0"/>
                    <a:pt x="3498255" y="4359"/>
                    <a:pt x="3498255" y="9736"/>
                  </a:cubicBezTo>
                  <a:lnTo>
                    <a:pt x="3498255" y="1357926"/>
                  </a:lnTo>
                  <a:cubicBezTo>
                    <a:pt x="3498255" y="1363303"/>
                    <a:pt x="3493896" y="1367661"/>
                    <a:pt x="3488519" y="1367661"/>
                  </a:cubicBezTo>
                  <a:lnTo>
                    <a:pt x="9736" y="1367661"/>
                  </a:lnTo>
                  <a:cubicBezTo>
                    <a:pt x="4359" y="1367661"/>
                    <a:pt x="0" y="1363303"/>
                    <a:pt x="0" y="1357926"/>
                  </a:cubicBezTo>
                  <a:lnTo>
                    <a:pt x="0" y="9736"/>
                  </a:lnTo>
                  <a:cubicBezTo>
                    <a:pt x="0" y="4359"/>
                    <a:pt x="4359" y="0"/>
                    <a:pt x="973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solidFill>
                <a:srgbClr val="195759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3498255" cy="14152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288434" y="992039"/>
            <a:ext cx="2615293" cy="1457526"/>
          </a:xfrm>
          <a:custGeom>
            <a:avLst/>
            <a:gdLst/>
            <a:ahLst/>
            <a:cxnLst/>
            <a:rect r="r" b="b" t="t" l="l"/>
            <a:pathLst>
              <a:path h="1457526" w="2615293">
                <a:moveTo>
                  <a:pt x="0" y="0"/>
                </a:moveTo>
                <a:lnTo>
                  <a:pt x="2615294" y="0"/>
                </a:lnTo>
                <a:lnTo>
                  <a:pt x="2615294" y="1457526"/>
                </a:lnTo>
                <a:lnTo>
                  <a:pt x="0" y="145752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2195502" y="3672267"/>
            <a:ext cx="8869647" cy="1541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675"/>
              </a:lnSpc>
              <a:spcBef>
                <a:spcPct val="0"/>
              </a:spcBef>
            </a:pPr>
            <a:r>
              <a:rPr lang="en-US" sz="9054">
                <a:solidFill>
                  <a:srgbClr val="33326B"/>
                </a:solidFill>
                <a:latin typeface="Hind Siliguri"/>
                <a:ea typeface="Hind Siliguri"/>
                <a:cs typeface="Hind Siliguri"/>
                <a:sym typeface="Hind Siliguri"/>
              </a:rPr>
              <a:t>PROJECT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55401" y="4616055"/>
            <a:ext cx="11132996" cy="2600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239"/>
              </a:lnSpc>
              <a:spcBef>
                <a:spcPct val="0"/>
              </a:spcBef>
            </a:pPr>
            <a:r>
              <a:rPr lang="en-US" sz="15170">
                <a:solidFill>
                  <a:srgbClr val="33326B"/>
                </a:solidFill>
                <a:latin typeface="TT Chocolates Bold"/>
                <a:ea typeface="TT Chocolates Bold"/>
                <a:cs typeface="TT Chocolates Bold"/>
                <a:sym typeface="TT Chocolates Bold"/>
              </a:rPr>
              <a:t>TECHNIKON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622925" y="1324563"/>
            <a:ext cx="4280584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419"/>
              </a:lnSpc>
            </a:pPr>
            <a:r>
              <a:rPr lang="en-US" sz="2199">
                <a:solidFill>
                  <a:srgbClr val="FFFFFF"/>
                </a:solidFill>
                <a:latin typeface="TT Chocolates Bold"/>
                <a:ea typeface="TT Chocolates Bold"/>
                <a:cs typeface="TT Chocolates Bold"/>
                <a:sym typeface="TT Chocolates Bold"/>
              </a:rPr>
              <a:t>AUGUST 2024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228234" y="1343613"/>
            <a:ext cx="3032398" cy="377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69"/>
              </a:lnSpc>
            </a:pPr>
            <a:r>
              <a:rPr lang="en-US" sz="2699">
                <a:solidFill>
                  <a:srgbClr val="33326B"/>
                </a:solidFill>
                <a:latin typeface="TT Chocolates Bold"/>
                <a:ea typeface="TT Chocolates Bold"/>
                <a:cs typeface="TT Chocolates Bold"/>
                <a:sym typeface="TT Chocolates Bold"/>
              </a:rPr>
              <a:t>TEAM 1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405612" y="8090734"/>
            <a:ext cx="7855566" cy="1364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84"/>
              </a:lnSpc>
            </a:pPr>
            <a:r>
              <a:rPr lang="en-US" sz="3349">
                <a:solidFill>
                  <a:srgbClr val="33326B"/>
                </a:solidFill>
                <a:latin typeface="TT Chocolates Bold"/>
                <a:ea typeface="TT Chocolates Bold"/>
                <a:cs typeface="TT Chocolates Bold"/>
                <a:sym typeface="TT Chocolates Bold"/>
              </a:rPr>
              <a:t>Aristeridis Alexandros</a:t>
            </a:r>
          </a:p>
          <a:p>
            <a:pPr algn="l">
              <a:lnSpc>
                <a:spcPts val="3684"/>
              </a:lnSpc>
            </a:pPr>
            <a:r>
              <a:rPr lang="en-US" sz="3349">
                <a:solidFill>
                  <a:srgbClr val="33326B"/>
                </a:solidFill>
                <a:latin typeface="TT Chocolates Bold"/>
                <a:ea typeface="TT Chocolates Bold"/>
                <a:cs typeface="TT Chocolates Bold"/>
                <a:sym typeface="TT Chocolates Bold"/>
              </a:rPr>
              <a:t>Andreopoulos Giannis</a:t>
            </a:r>
          </a:p>
          <a:p>
            <a:pPr algn="l">
              <a:lnSpc>
                <a:spcPts val="3684"/>
              </a:lnSpc>
            </a:pPr>
            <a:r>
              <a:rPr lang="en-US" sz="3349">
                <a:solidFill>
                  <a:srgbClr val="33326B"/>
                </a:solidFill>
                <a:latin typeface="TT Chocolates Bold"/>
                <a:ea typeface="TT Chocolates Bold"/>
                <a:cs typeface="TT Chocolates Bold"/>
                <a:sym typeface="TT Chocolates Bold"/>
              </a:rPr>
              <a:t>Chaidou Elena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l="-9222" t="-4461" r="-20094" b="-4717"/>
            </a:stretch>
          </a:blipFill>
        </p:spPr>
      </p:sp>
      <p:grpSp>
        <p:nvGrpSpPr>
          <p:cNvPr name="Group 3" id="3"/>
          <p:cNvGrpSpPr/>
          <p:nvPr/>
        </p:nvGrpSpPr>
        <p:grpSpPr>
          <a:xfrm rot="-10800000">
            <a:off x="-2450682" y="6391156"/>
            <a:ext cx="21640247" cy="5734287"/>
            <a:chOff x="0" y="0"/>
            <a:chExt cx="5699489" cy="151026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699489" cy="1510265"/>
            </a:xfrm>
            <a:custGeom>
              <a:avLst/>
              <a:gdLst/>
              <a:ahLst/>
              <a:cxnLst/>
              <a:rect r="r" b="b" t="t" l="l"/>
              <a:pathLst>
                <a:path h="1510265" w="5699489">
                  <a:moveTo>
                    <a:pt x="0" y="0"/>
                  </a:moveTo>
                  <a:lnTo>
                    <a:pt x="5699489" y="0"/>
                  </a:lnTo>
                  <a:lnTo>
                    <a:pt x="5699489" y="1510265"/>
                  </a:lnTo>
                  <a:lnTo>
                    <a:pt x="0" y="1510265"/>
                  </a:lnTo>
                  <a:close/>
                </a:path>
              </a:pathLst>
            </a:custGeom>
            <a:solidFill>
              <a:srgbClr val="19575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5699489" cy="15578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3577502" y="4192275"/>
            <a:ext cx="11132996" cy="12802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29"/>
              </a:lnSpc>
            </a:pPr>
            <a:r>
              <a:rPr lang="en-US" sz="9445" spc="302">
                <a:solidFill>
                  <a:srgbClr val="01003B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THANK YOU!</a:t>
            </a:r>
          </a:p>
        </p:txBody>
      </p:sp>
      <p:grpSp>
        <p:nvGrpSpPr>
          <p:cNvPr name="Group 7" id="7"/>
          <p:cNvGrpSpPr/>
          <p:nvPr/>
        </p:nvGrpSpPr>
        <p:grpSpPr>
          <a:xfrm rot="-2700000">
            <a:off x="4315236" y="626614"/>
            <a:ext cx="2388948" cy="2388948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5370" y="0"/>
                  </a:moveTo>
                  <a:lnTo>
                    <a:pt x="767430" y="0"/>
                  </a:lnTo>
                  <a:cubicBezTo>
                    <a:pt x="792487" y="0"/>
                    <a:pt x="812800" y="20313"/>
                    <a:pt x="812800" y="45370"/>
                  </a:cubicBezTo>
                  <a:lnTo>
                    <a:pt x="812800" y="767430"/>
                  </a:lnTo>
                  <a:cubicBezTo>
                    <a:pt x="812800" y="792487"/>
                    <a:pt x="792487" y="812800"/>
                    <a:pt x="767430" y="812800"/>
                  </a:cubicBezTo>
                  <a:lnTo>
                    <a:pt x="45370" y="812800"/>
                  </a:lnTo>
                  <a:cubicBezTo>
                    <a:pt x="20313" y="812800"/>
                    <a:pt x="0" y="792487"/>
                    <a:pt x="0" y="767430"/>
                  </a:cubicBezTo>
                  <a:lnTo>
                    <a:pt x="0" y="45370"/>
                  </a:lnTo>
                  <a:cubicBezTo>
                    <a:pt x="0" y="20313"/>
                    <a:pt x="20313" y="0"/>
                    <a:pt x="45370" y="0"/>
                  </a:cubicBezTo>
                  <a:close/>
                </a:path>
              </a:pathLst>
            </a:custGeom>
            <a:solidFill>
              <a:srgbClr val="33326B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-8100000">
            <a:off x="762757" y="1764493"/>
            <a:ext cx="3895116" cy="3895116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27826" y="0"/>
                  </a:moveTo>
                  <a:lnTo>
                    <a:pt x="784974" y="0"/>
                  </a:lnTo>
                  <a:cubicBezTo>
                    <a:pt x="792354" y="0"/>
                    <a:pt x="799431" y="2932"/>
                    <a:pt x="804650" y="8150"/>
                  </a:cubicBezTo>
                  <a:cubicBezTo>
                    <a:pt x="809868" y="13369"/>
                    <a:pt x="812800" y="20446"/>
                    <a:pt x="812800" y="27826"/>
                  </a:cubicBezTo>
                  <a:lnTo>
                    <a:pt x="812800" y="784974"/>
                  </a:lnTo>
                  <a:cubicBezTo>
                    <a:pt x="812800" y="792354"/>
                    <a:pt x="809868" y="799431"/>
                    <a:pt x="804650" y="804650"/>
                  </a:cubicBezTo>
                  <a:cubicBezTo>
                    <a:pt x="799431" y="809868"/>
                    <a:pt x="792354" y="812800"/>
                    <a:pt x="784974" y="812800"/>
                  </a:cubicBezTo>
                  <a:lnTo>
                    <a:pt x="27826" y="812800"/>
                  </a:lnTo>
                  <a:cubicBezTo>
                    <a:pt x="20446" y="812800"/>
                    <a:pt x="13369" y="809868"/>
                    <a:pt x="8150" y="804650"/>
                  </a:cubicBezTo>
                  <a:cubicBezTo>
                    <a:pt x="2932" y="799431"/>
                    <a:pt x="0" y="792354"/>
                    <a:pt x="0" y="784974"/>
                  </a:cubicBezTo>
                  <a:lnTo>
                    <a:pt x="0" y="27826"/>
                  </a:lnTo>
                  <a:cubicBezTo>
                    <a:pt x="0" y="20446"/>
                    <a:pt x="2932" y="13369"/>
                    <a:pt x="8150" y="8150"/>
                  </a:cubicBezTo>
                  <a:cubicBezTo>
                    <a:pt x="13369" y="2932"/>
                    <a:pt x="20446" y="0"/>
                    <a:pt x="27826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48CFAE">
                    <a:alpha val="100000"/>
                  </a:srgbClr>
                </a:gs>
                <a:gs pos="100000">
                  <a:srgbClr val="006D83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-2700000">
            <a:off x="457695" y="2036997"/>
            <a:ext cx="1042499" cy="1042499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103968" y="0"/>
                  </a:moveTo>
                  <a:lnTo>
                    <a:pt x="708832" y="0"/>
                  </a:lnTo>
                  <a:cubicBezTo>
                    <a:pt x="736406" y="0"/>
                    <a:pt x="762851" y="10954"/>
                    <a:pt x="782348" y="30452"/>
                  </a:cubicBezTo>
                  <a:cubicBezTo>
                    <a:pt x="801846" y="49949"/>
                    <a:pt x="812800" y="76394"/>
                    <a:pt x="812800" y="103968"/>
                  </a:cubicBezTo>
                  <a:lnTo>
                    <a:pt x="812800" y="708832"/>
                  </a:lnTo>
                  <a:cubicBezTo>
                    <a:pt x="812800" y="736406"/>
                    <a:pt x="801846" y="762851"/>
                    <a:pt x="782348" y="782348"/>
                  </a:cubicBezTo>
                  <a:cubicBezTo>
                    <a:pt x="762851" y="801846"/>
                    <a:pt x="736406" y="812800"/>
                    <a:pt x="708832" y="812800"/>
                  </a:cubicBezTo>
                  <a:lnTo>
                    <a:pt x="103968" y="812800"/>
                  </a:lnTo>
                  <a:cubicBezTo>
                    <a:pt x="76394" y="812800"/>
                    <a:pt x="49949" y="801846"/>
                    <a:pt x="30452" y="782348"/>
                  </a:cubicBezTo>
                  <a:cubicBezTo>
                    <a:pt x="10954" y="762851"/>
                    <a:pt x="0" y="736406"/>
                    <a:pt x="0" y="708832"/>
                  </a:cubicBezTo>
                  <a:lnTo>
                    <a:pt x="0" y="103968"/>
                  </a:lnTo>
                  <a:cubicBezTo>
                    <a:pt x="0" y="76394"/>
                    <a:pt x="10954" y="49949"/>
                    <a:pt x="30452" y="30452"/>
                  </a:cubicBezTo>
                  <a:cubicBezTo>
                    <a:pt x="49949" y="10954"/>
                    <a:pt x="76394" y="0"/>
                    <a:pt x="103968" y="0"/>
                  </a:cubicBezTo>
                  <a:close/>
                </a:path>
              </a:pathLst>
            </a:custGeom>
            <a:solidFill>
              <a:srgbClr val="33326B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8100000">
            <a:off x="17078237" y="374779"/>
            <a:ext cx="2419526" cy="2419526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4797" y="0"/>
                  </a:moveTo>
                  <a:lnTo>
                    <a:pt x="768003" y="0"/>
                  </a:lnTo>
                  <a:cubicBezTo>
                    <a:pt x="779884" y="0"/>
                    <a:pt x="791278" y="4720"/>
                    <a:pt x="799679" y="13121"/>
                  </a:cubicBezTo>
                  <a:cubicBezTo>
                    <a:pt x="808080" y="21522"/>
                    <a:pt x="812800" y="32916"/>
                    <a:pt x="812800" y="44797"/>
                  </a:cubicBezTo>
                  <a:lnTo>
                    <a:pt x="812800" y="768003"/>
                  </a:lnTo>
                  <a:cubicBezTo>
                    <a:pt x="812800" y="779884"/>
                    <a:pt x="808080" y="791278"/>
                    <a:pt x="799679" y="799679"/>
                  </a:cubicBezTo>
                  <a:cubicBezTo>
                    <a:pt x="791278" y="808080"/>
                    <a:pt x="779884" y="812800"/>
                    <a:pt x="768003" y="812800"/>
                  </a:cubicBezTo>
                  <a:lnTo>
                    <a:pt x="44797" y="812800"/>
                  </a:lnTo>
                  <a:cubicBezTo>
                    <a:pt x="32916" y="812800"/>
                    <a:pt x="21522" y="808080"/>
                    <a:pt x="13121" y="799679"/>
                  </a:cubicBezTo>
                  <a:cubicBezTo>
                    <a:pt x="4720" y="791278"/>
                    <a:pt x="0" y="779884"/>
                    <a:pt x="0" y="768003"/>
                  </a:cubicBezTo>
                  <a:lnTo>
                    <a:pt x="0" y="44797"/>
                  </a:lnTo>
                  <a:cubicBezTo>
                    <a:pt x="0" y="32916"/>
                    <a:pt x="4720" y="21522"/>
                    <a:pt x="13121" y="13121"/>
                  </a:cubicBezTo>
                  <a:cubicBezTo>
                    <a:pt x="21522" y="4720"/>
                    <a:pt x="32916" y="0"/>
                    <a:pt x="44797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48CFAE">
                    <a:alpha val="100000"/>
                  </a:srgbClr>
                </a:gs>
                <a:gs pos="100000">
                  <a:srgbClr val="006D83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8100000">
            <a:off x="10676583" y="-2594804"/>
            <a:ext cx="5453301" cy="5453301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19875" y="0"/>
                  </a:moveTo>
                  <a:lnTo>
                    <a:pt x="792925" y="0"/>
                  </a:lnTo>
                  <a:cubicBezTo>
                    <a:pt x="803901" y="0"/>
                    <a:pt x="812800" y="8899"/>
                    <a:pt x="812800" y="19875"/>
                  </a:cubicBezTo>
                  <a:lnTo>
                    <a:pt x="812800" y="792925"/>
                  </a:lnTo>
                  <a:cubicBezTo>
                    <a:pt x="812800" y="803901"/>
                    <a:pt x="803901" y="812800"/>
                    <a:pt x="792925" y="812800"/>
                  </a:cubicBezTo>
                  <a:lnTo>
                    <a:pt x="19875" y="812800"/>
                  </a:lnTo>
                  <a:cubicBezTo>
                    <a:pt x="8899" y="812800"/>
                    <a:pt x="0" y="803901"/>
                    <a:pt x="0" y="792925"/>
                  </a:cubicBezTo>
                  <a:lnTo>
                    <a:pt x="0" y="19875"/>
                  </a:lnTo>
                  <a:cubicBezTo>
                    <a:pt x="0" y="8899"/>
                    <a:pt x="8899" y="0"/>
                    <a:pt x="19875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48CFAE">
                    <a:alpha val="100000"/>
                  </a:srgbClr>
                </a:gs>
                <a:gs pos="100000">
                  <a:srgbClr val="006D83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-8100000">
            <a:off x="15389248" y="1171859"/>
            <a:ext cx="1653063" cy="1298460"/>
            <a:chOff x="0" y="0"/>
            <a:chExt cx="1183578" cy="929686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183578" cy="929686"/>
            </a:xfrm>
            <a:custGeom>
              <a:avLst/>
              <a:gdLst/>
              <a:ahLst/>
              <a:cxnLst/>
              <a:rect r="r" b="b" t="t" l="l"/>
              <a:pathLst>
                <a:path h="929686" w="1183578">
                  <a:moveTo>
                    <a:pt x="65567" y="0"/>
                  </a:moveTo>
                  <a:lnTo>
                    <a:pt x="1118011" y="0"/>
                  </a:lnTo>
                  <a:cubicBezTo>
                    <a:pt x="1135400" y="0"/>
                    <a:pt x="1152078" y="6908"/>
                    <a:pt x="1164374" y="19204"/>
                  </a:cubicBezTo>
                  <a:cubicBezTo>
                    <a:pt x="1176670" y="31500"/>
                    <a:pt x="1183578" y="48178"/>
                    <a:pt x="1183578" y="65567"/>
                  </a:cubicBezTo>
                  <a:lnTo>
                    <a:pt x="1183578" y="864118"/>
                  </a:lnTo>
                  <a:cubicBezTo>
                    <a:pt x="1183578" y="881508"/>
                    <a:pt x="1176670" y="898185"/>
                    <a:pt x="1164374" y="910481"/>
                  </a:cubicBezTo>
                  <a:cubicBezTo>
                    <a:pt x="1152078" y="922777"/>
                    <a:pt x="1135400" y="929686"/>
                    <a:pt x="1118011" y="929686"/>
                  </a:cubicBezTo>
                  <a:lnTo>
                    <a:pt x="65567" y="929686"/>
                  </a:lnTo>
                  <a:cubicBezTo>
                    <a:pt x="48178" y="929686"/>
                    <a:pt x="31500" y="922777"/>
                    <a:pt x="19204" y="910481"/>
                  </a:cubicBezTo>
                  <a:cubicBezTo>
                    <a:pt x="6908" y="898185"/>
                    <a:pt x="0" y="881508"/>
                    <a:pt x="0" y="864118"/>
                  </a:cubicBezTo>
                  <a:lnTo>
                    <a:pt x="0" y="65567"/>
                  </a:lnTo>
                  <a:cubicBezTo>
                    <a:pt x="0" y="48178"/>
                    <a:pt x="6908" y="31500"/>
                    <a:pt x="19204" y="19204"/>
                  </a:cubicBezTo>
                  <a:cubicBezTo>
                    <a:pt x="31500" y="6908"/>
                    <a:pt x="48178" y="0"/>
                    <a:pt x="65567" y="0"/>
                  </a:cubicBezTo>
                  <a:close/>
                </a:path>
              </a:pathLst>
            </a:custGeom>
            <a:solidFill>
              <a:srgbClr val="33326B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47625"/>
              <a:ext cx="1183578" cy="9773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25" id="25"/>
          <p:cNvSpPr/>
          <p:nvPr/>
        </p:nvSpPr>
        <p:spPr>
          <a:xfrm flipH="false" flipV="false" rot="0">
            <a:off x="7357279" y="2015798"/>
            <a:ext cx="3578682" cy="2024077"/>
          </a:xfrm>
          <a:custGeom>
            <a:avLst/>
            <a:gdLst/>
            <a:ahLst/>
            <a:cxnLst/>
            <a:rect r="r" b="b" t="t" l="l"/>
            <a:pathLst>
              <a:path h="2024077" w="3578682">
                <a:moveTo>
                  <a:pt x="0" y="0"/>
                </a:moveTo>
                <a:lnTo>
                  <a:pt x="3578682" y="0"/>
                </a:lnTo>
                <a:lnTo>
                  <a:pt x="3578682" y="2024077"/>
                </a:lnTo>
                <a:lnTo>
                  <a:pt x="0" y="202407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18" t="0" r="-1084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1315556" y="7061532"/>
            <a:ext cx="7831064" cy="2399625"/>
          </a:xfrm>
          <a:custGeom>
            <a:avLst/>
            <a:gdLst/>
            <a:ahLst/>
            <a:cxnLst/>
            <a:rect r="r" b="b" t="t" l="l"/>
            <a:pathLst>
              <a:path h="2399625" w="7831064">
                <a:moveTo>
                  <a:pt x="0" y="0"/>
                </a:moveTo>
                <a:lnTo>
                  <a:pt x="7831064" y="0"/>
                </a:lnTo>
                <a:lnTo>
                  <a:pt x="7831064" y="2399625"/>
                </a:lnTo>
                <a:lnTo>
                  <a:pt x="0" y="239962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3087" r="-1040" b="-15801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10397868" y="7451493"/>
            <a:ext cx="7012625" cy="1619702"/>
          </a:xfrm>
          <a:custGeom>
            <a:avLst/>
            <a:gdLst/>
            <a:ahLst/>
            <a:cxnLst/>
            <a:rect r="r" b="b" t="t" l="l"/>
            <a:pathLst>
              <a:path h="1619702" w="7012625">
                <a:moveTo>
                  <a:pt x="0" y="0"/>
                </a:moveTo>
                <a:lnTo>
                  <a:pt x="7012625" y="0"/>
                </a:lnTo>
                <a:lnTo>
                  <a:pt x="7012625" y="1619702"/>
                </a:lnTo>
                <a:lnTo>
                  <a:pt x="0" y="161970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l="-9222" t="-4461" r="-20094" b="-4717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146499" y="5426992"/>
            <a:ext cx="3925804" cy="3831308"/>
            <a:chOff x="0" y="0"/>
            <a:chExt cx="453389" cy="44247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53389" cy="442476"/>
            </a:xfrm>
            <a:custGeom>
              <a:avLst/>
              <a:gdLst/>
              <a:ahLst/>
              <a:cxnLst/>
              <a:rect r="r" b="b" t="t" l="l"/>
              <a:pathLst>
                <a:path h="442476" w="453389">
                  <a:moveTo>
                    <a:pt x="72966" y="0"/>
                  </a:moveTo>
                  <a:lnTo>
                    <a:pt x="380423" y="0"/>
                  </a:lnTo>
                  <a:cubicBezTo>
                    <a:pt x="399775" y="0"/>
                    <a:pt x="418334" y="7687"/>
                    <a:pt x="432018" y="21371"/>
                  </a:cubicBezTo>
                  <a:cubicBezTo>
                    <a:pt x="445702" y="35055"/>
                    <a:pt x="453389" y="53614"/>
                    <a:pt x="453389" y="72966"/>
                  </a:cubicBezTo>
                  <a:lnTo>
                    <a:pt x="453389" y="369510"/>
                  </a:lnTo>
                  <a:cubicBezTo>
                    <a:pt x="453389" y="409808"/>
                    <a:pt x="420721" y="442476"/>
                    <a:pt x="380423" y="442476"/>
                  </a:cubicBezTo>
                  <a:lnTo>
                    <a:pt x="72966" y="442476"/>
                  </a:lnTo>
                  <a:cubicBezTo>
                    <a:pt x="53614" y="442476"/>
                    <a:pt x="35055" y="434788"/>
                    <a:pt x="21371" y="421105"/>
                  </a:cubicBezTo>
                  <a:cubicBezTo>
                    <a:pt x="7687" y="407421"/>
                    <a:pt x="0" y="388861"/>
                    <a:pt x="0" y="369510"/>
                  </a:cubicBezTo>
                  <a:lnTo>
                    <a:pt x="0" y="72966"/>
                  </a:lnTo>
                  <a:cubicBezTo>
                    <a:pt x="0" y="53614"/>
                    <a:pt x="7687" y="35055"/>
                    <a:pt x="21371" y="21371"/>
                  </a:cubicBezTo>
                  <a:cubicBezTo>
                    <a:pt x="35055" y="7687"/>
                    <a:pt x="53614" y="0"/>
                    <a:pt x="72966" y="0"/>
                  </a:cubicBezTo>
                  <a:close/>
                </a:path>
              </a:pathLst>
            </a:custGeom>
            <a:solidFill>
              <a:srgbClr val="FFFFFF"/>
            </a:solidFill>
            <a:ln w="85725" cap="rnd">
              <a:solidFill>
                <a:srgbClr val="33326B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453389" cy="4996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8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028700" y="5426992"/>
            <a:ext cx="3925804" cy="3831308"/>
            <a:chOff x="0" y="0"/>
            <a:chExt cx="453389" cy="44247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53389" cy="442476"/>
            </a:xfrm>
            <a:custGeom>
              <a:avLst/>
              <a:gdLst/>
              <a:ahLst/>
              <a:cxnLst/>
              <a:rect r="r" b="b" t="t" l="l"/>
              <a:pathLst>
                <a:path h="442476" w="453389">
                  <a:moveTo>
                    <a:pt x="72966" y="0"/>
                  </a:moveTo>
                  <a:lnTo>
                    <a:pt x="380423" y="0"/>
                  </a:lnTo>
                  <a:cubicBezTo>
                    <a:pt x="399775" y="0"/>
                    <a:pt x="418334" y="7687"/>
                    <a:pt x="432018" y="21371"/>
                  </a:cubicBezTo>
                  <a:cubicBezTo>
                    <a:pt x="445702" y="35055"/>
                    <a:pt x="453389" y="53614"/>
                    <a:pt x="453389" y="72966"/>
                  </a:cubicBezTo>
                  <a:lnTo>
                    <a:pt x="453389" y="369510"/>
                  </a:lnTo>
                  <a:cubicBezTo>
                    <a:pt x="453389" y="409808"/>
                    <a:pt x="420721" y="442476"/>
                    <a:pt x="380423" y="442476"/>
                  </a:cubicBezTo>
                  <a:lnTo>
                    <a:pt x="72966" y="442476"/>
                  </a:lnTo>
                  <a:cubicBezTo>
                    <a:pt x="53614" y="442476"/>
                    <a:pt x="35055" y="434788"/>
                    <a:pt x="21371" y="421105"/>
                  </a:cubicBezTo>
                  <a:cubicBezTo>
                    <a:pt x="7687" y="407421"/>
                    <a:pt x="0" y="388861"/>
                    <a:pt x="0" y="369510"/>
                  </a:cubicBezTo>
                  <a:lnTo>
                    <a:pt x="0" y="72966"/>
                  </a:lnTo>
                  <a:cubicBezTo>
                    <a:pt x="0" y="53614"/>
                    <a:pt x="7687" y="35055"/>
                    <a:pt x="21371" y="21371"/>
                  </a:cubicBezTo>
                  <a:cubicBezTo>
                    <a:pt x="35055" y="7687"/>
                    <a:pt x="53614" y="0"/>
                    <a:pt x="72966" y="0"/>
                  </a:cubicBezTo>
                  <a:close/>
                </a:path>
              </a:pathLst>
            </a:custGeom>
            <a:solidFill>
              <a:srgbClr val="FFFFFF"/>
            </a:solidFill>
            <a:ln w="85725" cap="rnd">
              <a:solidFill>
                <a:srgbClr val="48CFAE"/>
              </a:soli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453389" cy="4996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8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2700000">
            <a:off x="2075081" y="3714589"/>
            <a:ext cx="1833041" cy="1833041"/>
            <a:chOff x="0" y="0"/>
            <a:chExt cx="2444055" cy="2444055"/>
          </a:xfrm>
        </p:grpSpPr>
        <p:grpSp>
          <p:nvGrpSpPr>
            <p:cNvPr name="Group 10" id="10"/>
            <p:cNvGrpSpPr>
              <a:grpSpLocks noChangeAspect="true"/>
            </p:cNvGrpSpPr>
            <p:nvPr/>
          </p:nvGrpSpPr>
          <p:grpSpPr>
            <a:xfrm rot="0">
              <a:off x="0" y="0"/>
              <a:ext cx="2444055" cy="2444055"/>
              <a:chOff x="0" y="0"/>
              <a:chExt cx="14400530" cy="14400530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14400530" cy="14399261"/>
              </a:xfrm>
              <a:custGeom>
                <a:avLst/>
                <a:gdLst/>
                <a:ahLst/>
                <a:cxnLst/>
                <a:rect r="r" b="b" t="t" l="l"/>
                <a:pathLst>
                  <a:path h="14399261" w="14400530">
                    <a:moveTo>
                      <a:pt x="7199630" y="0"/>
                    </a:moveTo>
                    <a:cubicBezTo>
                      <a:pt x="3223260" y="0"/>
                      <a:pt x="0" y="3223260"/>
                      <a:pt x="0" y="7199630"/>
                    </a:cubicBezTo>
                    <a:cubicBezTo>
                      <a:pt x="0" y="11176001"/>
                      <a:pt x="3223260" y="14399261"/>
                      <a:pt x="7199630" y="14399261"/>
                    </a:cubicBezTo>
                    <a:lnTo>
                      <a:pt x="14399261" y="14399261"/>
                    </a:lnTo>
                    <a:lnTo>
                      <a:pt x="14399261" y="7199630"/>
                    </a:lnTo>
                    <a:cubicBezTo>
                      <a:pt x="14400530" y="3223260"/>
                      <a:pt x="11176000" y="0"/>
                      <a:pt x="7199630" y="0"/>
                    </a:cubicBezTo>
                    <a:close/>
                  </a:path>
                </a:pathLst>
              </a:custGeom>
              <a:solidFill>
                <a:srgbClr val="48CFAE"/>
              </a:solidFill>
            </p:spPr>
          </p:sp>
        </p:grpSp>
        <p:grpSp>
          <p:nvGrpSpPr>
            <p:cNvPr name="Group 12" id="12"/>
            <p:cNvGrpSpPr/>
            <p:nvPr/>
          </p:nvGrpSpPr>
          <p:grpSpPr>
            <a:xfrm rot="0">
              <a:off x="299961" y="342043"/>
              <a:ext cx="1838045" cy="1838045"/>
              <a:chOff x="0" y="0"/>
              <a:chExt cx="812800" cy="812800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DFDFD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00"/>
                  </a:lnSpc>
                </a:pPr>
              </a:p>
            </p:txBody>
          </p:sp>
        </p:grpSp>
      </p:grpSp>
      <p:grpSp>
        <p:nvGrpSpPr>
          <p:cNvPr name="Group 15" id="15"/>
          <p:cNvGrpSpPr/>
          <p:nvPr/>
        </p:nvGrpSpPr>
        <p:grpSpPr>
          <a:xfrm rot="-2700000">
            <a:off x="6192880" y="3714589"/>
            <a:ext cx="1833041" cy="1833041"/>
            <a:chOff x="0" y="0"/>
            <a:chExt cx="2444055" cy="2444055"/>
          </a:xfrm>
        </p:grpSpPr>
        <p:grpSp>
          <p:nvGrpSpPr>
            <p:cNvPr name="Group 16" id="16"/>
            <p:cNvGrpSpPr>
              <a:grpSpLocks noChangeAspect="true"/>
            </p:cNvGrpSpPr>
            <p:nvPr/>
          </p:nvGrpSpPr>
          <p:grpSpPr>
            <a:xfrm rot="5400000">
              <a:off x="0" y="0"/>
              <a:ext cx="2444055" cy="2444055"/>
              <a:chOff x="0" y="0"/>
              <a:chExt cx="14400530" cy="14400530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14400530" cy="14399261"/>
              </a:xfrm>
              <a:custGeom>
                <a:avLst/>
                <a:gdLst/>
                <a:ahLst/>
                <a:cxnLst/>
                <a:rect r="r" b="b" t="t" l="l"/>
                <a:pathLst>
                  <a:path h="14399261" w="14400530">
                    <a:moveTo>
                      <a:pt x="7199630" y="0"/>
                    </a:moveTo>
                    <a:cubicBezTo>
                      <a:pt x="3223260" y="0"/>
                      <a:pt x="0" y="3223260"/>
                      <a:pt x="0" y="7199630"/>
                    </a:cubicBezTo>
                    <a:cubicBezTo>
                      <a:pt x="0" y="11176001"/>
                      <a:pt x="3223260" y="14399261"/>
                      <a:pt x="7199630" y="14399261"/>
                    </a:cubicBezTo>
                    <a:lnTo>
                      <a:pt x="14399261" y="14399261"/>
                    </a:lnTo>
                    <a:lnTo>
                      <a:pt x="14399261" y="7199630"/>
                    </a:lnTo>
                    <a:cubicBezTo>
                      <a:pt x="14400530" y="3223260"/>
                      <a:pt x="11176000" y="0"/>
                      <a:pt x="7199630" y="0"/>
                    </a:cubicBezTo>
                    <a:close/>
                  </a:path>
                </a:pathLst>
              </a:custGeom>
              <a:solidFill>
                <a:srgbClr val="33326B"/>
              </a:solidFill>
            </p:spPr>
          </p:sp>
        </p:grpSp>
        <p:grpSp>
          <p:nvGrpSpPr>
            <p:cNvPr name="Group 18" id="18"/>
            <p:cNvGrpSpPr/>
            <p:nvPr/>
          </p:nvGrpSpPr>
          <p:grpSpPr>
            <a:xfrm rot="0">
              <a:off x="283619" y="338366"/>
              <a:ext cx="1841722" cy="1841722"/>
              <a:chOff x="0" y="0"/>
              <a:chExt cx="812800" cy="812800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DFDFD"/>
              </a:solidFill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00"/>
                  </a:lnSpc>
                </a:pPr>
              </a:p>
            </p:txBody>
          </p:sp>
        </p:grpSp>
      </p:grpSp>
      <p:grpSp>
        <p:nvGrpSpPr>
          <p:cNvPr name="Group 21" id="21"/>
          <p:cNvGrpSpPr/>
          <p:nvPr/>
        </p:nvGrpSpPr>
        <p:grpSpPr>
          <a:xfrm rot="0">
            <a:off x="9200744" y="5426992"/>
            <a:ext cx="3925804" cy="3831308"/>
            <a:chOff x="0" y="0"/>
            <a:chExt cx="453389" cy="442476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453389" cy="442476"/>
            </a:xfrm>
            <a:custGeom>
              <a:avLst/>
              <a:gdLst/>
              <a:ahLst/>
              <a:cxnLst/>
              <a:rect r="r" b="b" t="t" l="l"/>
              <a:pathLst>
                <a:path h="442476" w="453389">
                  <a:moveTo>
                    <a:pt x="72966" y="0"/>
                  </a:moveTo>
                  <a:lnTo>
                    <a:pt x="380423" y="0"/>
                  </a:lnTo>
                  <a:cubicBezTo>
                    <a:pt x="399775" y="0"/>
                    <a:pt x="418334" y="7687"/>
                    <a:pt x="432018" y="21371"/>
                  </a:cubicBezTo>
                  <a:cubicBezTo>
                    <a:pt x="445702" y="35055"/>
                    <a:pt x="453389" y="53614"/>
                    <a:pt x="453389" y="72966"/>
                  </a:cubicBezTo>
                  <a:lnTo>
                    <a:pt x="453389" y="369510"/>
                  </a:lnTo>
                  <a:cubicBezTo>
                    <a:pt x="453389" y="409808"/>
                    <a:pt x="420721" y="442476"/>
                    <a:pt x="380423" y="442476"/>
                  </a:cubicBezTo>
                  <a:lnTo>
                    <a:pt x="72966" y="442476"/>
                  </a:lnTo>
                  <a:cubicBezTo>
                    <a:pt x="53614" y="442476"/>
                    <a:pt x="35055" y="434788"/>
                    <a:pt x="21371" y="421105"/>
                  </a:cubicBezTo>
                  <a:cubicBezTo>
                    <a:pt x="7687" y="407421"/>
                    <a:pt x="0" y="388861"/>
                    <a:pt x="0" y="369510"/>
                  </a:cubicBezTo>
                  <a:lnTo>
                    <a:pt x="0" y="72966"/>
                  </a:lnTo>
                  <a:cubicBezTo>
                    <a:pt x="0" y="53614"/>
                    <a:pt x="7687" y="35055"/>
                    <a:pt x="21371" y="21371"/>
                  </a:cubicBezTo>
                  <a:cubicBezTo>
                    <a:pt x="35055" y="7687"/>
                    <a:pt x="53614" y="0"/>
                    <a:pt x="72966" y="0"/>
                  </a:cubicBezTo>
                  <a:close/>
                </a:path>
              </a:pathLst>
            </a:custGeom>
            <a:solidFill>
              <a:srgbClr val="FFFFFF"/>
            </a:solidFill>
            <a:ln w="85725" cap="rnd">
              <a:solidFill>
                <a:srgbClr val="48CFAE"/>
              </a:solidFill>
              <a:prstDash val="solid"/>
              <a:round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0" y="-57150"/>
              <a:ext cx="453389" cy="4996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80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2700000">
            <a:off x="10247125" y="3714589"/>
            <a:ext cx="1833041" cy="1833041"/>
            <a:chOff x="0" y="0"/>
            <a:chExt cx="2444055" cy="2444055"/>
          </a:xfrm>
        </p:grpSpPr>
        <p:grpSp>
          <p:nvGrpSpPr>
            <p:cNvPr name="Group 25" id="25"/>
            <p:cNvGrpSpPr>
              <a:grpSpLocks noChangeAspect="true"/>
            </p:cNvGrpSpPr>
            <p:nvPr/>
          </p:nvGrpSpPr>
          <p:grpSpPr>
            <a:xfrm rot="0">
              <a:off x="0" y="0"/>
              <a:ext cx="2444055" cy="2444055"/>
              <a:chOff x="0" y="0"/>
              <a:chExt cx="14400530" cy="14400530"/>
            </a:xfrm>
          </p:grpSpPr>
          <p:sp>
            <p:nvSpPr>
              <p:cNvPr name="Freeform 26" id="26"/>
              <p:cNvSpPr/>
              <p:nvPr/>
            </p:nvSpPr>
            <p:spPr>
              <a:xfrm flipH="false" flipV="false" rot="0">
                <a:off x="0" y="0"/>
                <a:ext cx="14400530" cy="14399261"/>
              </a:xfrm>
              <a:custGeom>
                <a:avLst/>
                <a:gdLst/>
                <a:ahLst/>
                <a:cxnLst/>
                <a:rect r="r" b="b" t="t" l="l"/>
                <a:pathLst>
                  <a:path h="14399261" w="14400530">
                    <a:moveTo>
                      <a:pt x="7199630" y="0"/>
                    </a:moveTo>
                    <a:cubicBezTo>
                      <a:pt x="3223260" y="0"/>
                      <a:pt x="0" y="3223260"/>
                      <a:pt x="0" y="7199630"/>
                    </a:cubicBezTo>
                    <a:cubicBezTo>
                      <a:pt x="0" y="11176001"/>
                      <a:pt x="3223260" y="14399261"/>
                      <a:pt x="7199630" y="14399261"/>
                    </a:cubicBezTo>
                    <a:lnTo>
                      <a:pt x="14399261" y="14399261"/>
                    </a:lnTo>
                    <a:lnTo>
                      <a:pt x="14399261" y="7199630"/>
                    </a:lnTo>
                    <a:cubicBezTo>
                      <a:pt x="14400530" y="3223260"/>
                      <a:pt x="11176000" y="0"/>
                      <a:pt x="7199630" y="0"/>
                    </a:cubicBezTo>
                    <a:close/>
                  </a:path>
                </a:pathLst>
              </a:custGeom>
              <a:solidFill>
                <a:srgbClr val="48CFAE"/>
              </a:solidFill>
            </p:spPr>
          </p:sp>
        </p:grpSp>
        <p:grpSp>
          <p:nvGrpSpPr>
            <p:cNvPr name="Group 27" id="27"/>
            <p:cNvGrpSpPr/>
            <p:nvPr/>
          </p:nvGrpSpPr>
          <p:grpSpPr>
            <a:xfrm rot="0">
              <a:off x="299961" y="342043"/>
              <a:ext cx="1838045" cy="1838045"/>
              <a:chOff x="0" y="0"/>
              <a:chExt cx="812800" cy="812800"/>
            </a:xfrm>
          </p:grpSpPr>
          <p:sp>
            <p:nvSpPr>
              <p:cNvPr name="Freeform 28" id="2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DFDFD"/>
              </a:solidFill>
            </p:spPr>
          </p:sp>
          <p:sp>
            <p:nvSpPr>
              <p:cNvPr name="TextBox 29" id="29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00"/>
                  </a:lnSpc>
                </a:pPr>
              </a:p>
            </p:txBody>
          </p:sp>
        </p:grpSp>
      </p:grpSp>
      <p:grpSp>
        <p:nvGrpSpPr>
          <p:cNvPr name="Group 30" id="30"/>
          <p:cNvGrpSpPr/>
          <p:nvPr/>
        </p:nvGrpSpPr>
        <p:grpSpPr>
          <a:xfrm rot="-2700000">
            <a:off x="17256279" y="7618209"/>
            <a:ext cx="2388948" cy="2388948"/>
            <a:chOff x="0" y="0"/>
            <a:chExt cx="812800" cy="81280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5370" y="0"/>
                  </a:moveTo>
                  <a:lnTo>
                    <a:pt x="767430" y="0"/>
                  </a:lnTo>
                  <a:cubicBezTo>
                    <a:pt x="792487" y="0"/>
                    <a:pt x="812800" y="20313"/>
                    <a:pt x="812800" y="45370"/>
                  </a:cubicBezTo>
                  <a:lnTo>
                    <a:pt x="812800" y="767430"/>
                  </a:lnTo>
                  <a:cubicBezTo>
                    <a:pt x="812800" y="792487"/>
                    <a:pt x="792487" y="812800"/>
                    <a:pt x="767430" y="812800"/>
                  </a:cubicBezTo>
                  <a:lnTo>
                    <a:pt x="45370" y="812800"/>
                  </a:lnTo>
                  <a:cubicBezTo>
                    <a:pt x="20313" y="812800"/>
                    <a:pt x="0" y="792487"/>
                    <a:pt x="0" y="767430"/>
                  </a:cubicBezTo>
                  <a:lnTo>
                    <a:pt x="0" y="45370"/>
                  </a:lnTo>
                  <a:cubicBezTo>
                    <a:pt x="0" y="20313"/>
                    <a:pt x="20313" y="0"/>
                    <a:pt x="45370" y="0"/>
                  </a:cubicBezTo>
                  <a:close/>
                </a:path>
              </a:pathLst>
            </a:custGeom>
            <a:solidFill>
              <a:srgbClr val="33326B"/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33" id="33"/>
          <p:cNvGrpSpPr/>
          <p:nvPr/>
        </p:nvGrpSpPr>
        <p:grpSpPr>
          <a:xfrm rot="-8100000">
            <a:off x="13703799" y="8756087"/>
            <a:ext cx="3895116" cy="3895116"/>
            <a:chOff x="0" y="0"/>
            <a:chExt cx="812800" cy="812800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27826" y="0"/>
                  </a:moveTo>
                  <a:lnTo>
                    <a:pt x="784974" y="0"/>
                  </a:lnTo>
                  <a:cubicBezTo>
                    <a:pt x="792354" y="0"/>
                    <a:pt x="799431" y="2932"/>
                    <a:pt x="804650" y="8150"/>
                  </a:cubicBezTo>
                  <a:cubicBezTo>
                    <a:pt x="809868" y="13369"/>
                    <a:pt x="812800" y="20446"/>
                    <a:pt x="812800" y="27826"/>
                  </a:cubicBezTo>
                  <a:lnTo>
                    <a:pt x="812800" y="784974"/>
                  </a:lnTo>
                  <a:cubicBezTo>
                    <a:pt x="812800" y="792354"/>
                    <a:pt x="809868" y="799431"/>
                    <a:pt x="804650" y="804650"/>
                  </a:cubicBezTo>
                  <a:cubicBezTo>
                    <a:pt x="799431" y="809868"/>
                    <a:pt x="792354" y="812800"/>
                    <a:pt x="784974" y="812800"/>
                  </a:cubicBezTo>
                  <a:lnTo>
                    <a:pt x="27826" y="812800"/>
                  </a:lnTo>
                  <a:cubicBezTo>
                    <a:pt x="20446" y="812800"/>
                    <a:pt x="13369" y="809868"/>
                    <a:pt x="8150" y="804650"/>
                  </a:cubicBezTo>
                  <a:cubicBezTo>
                    <a:pt x="2932" y="799431"/>
                    <a:pt x="0" y="792354"/>
                    <a:pt x="0" y="784974"/>
                  </a:cubicBezTo>
                  <a:lnTo>
                    <a:pt x="0" y="27826"/>
                  </a:lnTo>
                  <a:cubicBezTo>
                    <a:pt x="0" y="20446"/>
                    <a:pt x="2932" y="13369"/>
                    <a:pt x="8150" y="8150"/>
                  </a:cubicBezTo>
                  <a:cubicBezTo>
                    <a:pt x="13369" y="2932"/>
                    <a:pt x="20446" y="0"/>
                    <a:pt x="27826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48CFAE">
                    <a:alpha val="100000"/>
                  </a:srgbClr>
                </a:gs>
                <a:gs pos="100000">
                  <a:srgbClr val="006D83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35" id="35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13333496" y="5426992"/>
            <a:ext cx="3925804" cy="3831308"/>
            <a:chOff x="0" y="0"/>
            <a:chExt cx="453389" cy="442476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453389" cy="442476"/>
            </a:xfrm>
            <a:custGeom>
              <a:avLst/>
              <a:gdLst/>
              <a:ahLst/>
              <a:cxnLst/>
              <a:rect r="r" b="b" t="t" l="l"/>
              <a:pathLst>
                <a:path h="442476" w="453389">
                  <a:moveTo>
                    <a:pt x="72966" y="0"/>
                  </a:moveTo>
                  <a:lnTo>
                    <a:pt x="380423" y="0"/>
                  </a:lnTo>
                  <a:cubicBezTo>
                    <a:pt x="399775" y="0"/>
                    <a:pt x="418334" y="7687"/>
                    <a:pt x="432018" y="21371"/>
                  </a:cubicBezTo>
                  <a:cubicBezTo>
                    <a:pt x="445702" y="35055"/>
                    <a:pt x="453389" y="53614"/>
                    <a:pt x="453389" y="72966"/>
                  </a:cubicBezTo>
                  <a:lnTo>
                    <a:pt x="453389" y="369510"/>
                  </a:lnTo>
                  <a:cubicBezTo>
                    <a:pt x="453389" y="409808"/>
                    <a:pt x="420721" y="442476"/>
                    <a:pt x="380423" y="442476"/>
                  </a:cubicBezTo>
                  <a:lnTo>
                    <a:pt x="72966" y="442476"/>
                  </a:lnTo>
                  <a:cubicBezTo>
                    <a:pt x="53614" y="442476"/>
                    <a:pt x="35055" y="434788"/>
                    <a:pt x="21371" y="421105"/>
                  </a:cubicBezTo>
                  <a:cubicBezTo>
                    <a:pt x="7687" y="407421"/>
                    <a:pt x="0" y="388861"/>
                    <a:pt x="0" y="369510"/>
                  </a:cubicBezTo>
                  <a:lnTo>
                    <a:pt x="0" y="72966"/>
                  </a:lnTo>
                  <a:cubicBezTo>
                    <a:pt x="0" y="53614"/>
                    <a:pt x="7687" y="35055"/>
                    <a:pt x="21371" y="21371"/>
                  </a:cubicBezTo>
                  <a:cubicBezTo>
                    <a:pt x="35055" y="7687"/>
                    <a:pt x="53614" y="0"/>
                    <a:pt x="72966" y="0"/>
                  </a:cubicBezTo>
                  <a:close/>
                </a:path>
              </a:pathLst>
            </a:custGeom>
            <a:solidFill>
              <a:srgbClr val="FFFFFF"/>
            </a:solidFill>
            <a:ln w="85725" cap="rnd">
              <a:solidFill>
                <a:srgbClr val="33326B"/>
              </a:solidFill>
              <a:prstDash val="solid"/>
              <a:round/>
            </a:ln>
          </p:spPr>
        </p:sp>
        <p:sp>
          <p:nvSpPr>
            <p:cNvPr name="TextBox 38" id="38"/>
            <p:cNvSpPr txBox="true"/>
            <p:nvPr/>
          </p:nvSpPr>
          <p:spPr>
            <a:xfrm>
              <a:off x="0" y="-57150"/>
              <a:ext cx="453389" cy="4996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80"/>
                </a:lnSpc>
              </a:pPr>
            </a:p>
          </p:txBody>
        </p:sp>
      </p:grpSp>
      <p:grpSp>
        <p:nvGrpSpPr>
          <p:cNvPr name="Group 39" id="39"/>
          <p:cNvGrpSpPr/>
          <p:nvPr/>
        </p:nvGrpSpPr>
        <p:grpSpPr>
          <a:xfrm rot="-2700000">
            <a:off x="14379878" y="3714589"/>
            <a:ext cx="1833041" cy="1833041"/>
            <a:chOff x="0" y="0"/>
            <a:chExt cx="2444055" cy="2444055"/>
          </a:xfrm>
        </p:grpSpPr>
        <p:grpSp>
          <p:nvGrpSpPr>
            <p:cNvPr name="Group 40" id="40"/>
            <p:cNvGrpSpPr>
              <a:grpSpLocks noChangeAspect="true"/>
            </p:cNvGrpSpPr>
            <p:nvPr/>
          </p:nvGrpSpPr>
          <p:grpSpPr>
            <a:xfrm rot="5400000">
              <a:off x="0" y="0"/>
              <a:ext cx="2444055" cy="2444055"/>
              <a:chOff x="0" y="0"/>
              <a:chExt cx="14400530" cy="14400530"/>
            </a:xfrm>
          </p:grpSpPr>
          <p:sp>
            <p:nvSpPr>
              <p:cNvPr name="Freeform 41" id="41"/>
              <p:cNvSpPr/>
              <p:nvPr/>
            </p:nvSpPr>
            <p:spPr>
              <a:xfrm flipH="false" flipV="false" rot="0">
                <a:off x="0" y="0"/>
                <a:ext cx="14400530" cy="14399261"/>
              </a:xfrm>
              <a:custGeom>
                <a:avLst/>
                <a:gdLst/>
                <a:ahLst/>
                <a:cxnLst/>
                <a:rect r="r" b="b" t="t" l="l"/>
                <a:pathLst>
                  <a:path h="14399261" w="14400530">
                    <a:moveTo>
                      <a:pt x="7199630" y="0"/>
                    </a:moveTo>
                    <a:cubicBezTo>
                      <a:pt x="3223260" y="0"/>
                      <a:pt x="0" y="3223260"/>
                      <a:pt x="0" y="7199630"/>
                    </a:cubicBezTo>
                    <a:cubicBezTo>
                      <a:pt x="0" y="11176001"/>
                      <a:pt x="3223260" y="14399261"/>
                      <a:pt x="7199630" y="14399261"/>
                    </a:cubicBezTo>
                    <a:lnTo>
                      <a:pt x="14399261" y="14399261"/>
                    </a:lnTo>
                    <a:lnTo>
                      <a:pt x="14399261" y="7199630"/>
                    </a:lnTo>
                    <a:cubicBezTo>
                      <a:pt x="14400530" y="3223260"/>
                      <a:pt x="11176000" y="0"/>
                      <a:pt x="7199630" y="0"/>
                    </a:cubicBezTo>
                    <a:close/>
                  </a:path>
                </a:pathLst>
              </a:custGeom>
              <a:solidFill>
                <a:srgbClr val="33326B"/>
              </a:solidFill>
            </p:spPr>
          </p:sp>
        </p:grpSp>
        <p:grpSp>
          <p:nvGrpSpPr>
            <p:cNvPr name="Group 42" id="42"/>
            <p:cNvGrpSpPr/>
            <p:nvPr/>
          </p:nvGrpSpPr>
          <p:grpSpPr>
            <a:xfrm rot="0">
              <a:off x="283619" y="338366"/>
              <a:ext cx="1841722" cy="1841722"/>
              <a:chOff x="0" y="0"/>
              <a:chExt cx="812800" cy="812800"/>
            </a:xfrm>
          </p:grpSpPr>
          <p:sp>
            <p:nvSpPr>
              <p:cNvPr name="Freeform 43" id="4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DFDFD"/>
              </a:solidFill>
            </p:spPr>
          </p:sp>
          <p:sp>
            <p:nvSpPr>
              <p:cNvPr name="TextBox 44" id="44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00"/>
                  </a:lnSpc>
                </a:pPr>
              </a:p>
            </p:txBody>
          </p:sp>
        </p:grpSp>
      </p:grpSp>
      <p:sp>
        <p:nvSpPr>
          <p:cNvPr name="Freeform 45" id="45"/>
          <p:cNvSpPr/>
          <p:nvPr/>
        </p:nvSpPr>
        <p:spPr>
          <a:xfrm flipH="false" flipV="false" rot="0">
            <a:off x="2450975" y="4238974"/>
            <a:ext cx="1057220" cy="857116"/>
          </a:xfrm>
          <a:custGeom>
            <a:avLst/>
            <a:gdLst/>
            <a:ahLst/>
            <a:cxnLst/>
            <a:rect r="r" b="b" t="t" l="l"/>
            <a:pathLst>
              <a:path h="857116" w="1057220">
                <a:moveTo>
                  <a:pt x="0" y="0"/>
                </a:moveTo>
                <a:lnTo>
                  <a:pt x="1057220" y="0"/>
                </a:lnTo>
                <a:lnTo>
                  <a:pt x="1057220" y="857117"/>
                </a:lnTo>
                <a:lnTo>
                  <a:pt x="0" y="85711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3039" t="0" r="-23039" b="-246"/>
            </a:stretch>
          </a:blipFill>
        </p:spPr>
      </p:sp>
      <p:grpSp>
        <p:nvGrpSpPr>
          <p:cNvPr name="Group 46" id="46"/>
          <p:cNvGrpSpPr/>
          <p:nvPr/>
        </p:nvGrpSpPr>
        <p:grpSpPr>
          <a:xfrm rot="0">
            <a:off x="-411042" y="-720617"/>
            <a:ext cx="19615407" cy="3895402"/>
            <a:chOff x="0" y="0"/>
            <a:chExt cx="5166198" cy="1025950"/>
          </a:xfrm>
        </p:grpSpPr>
        <p:sp>
          <p:nvSpPr>
            <p:cNvPr name="Freeform 47" id="47"/>
            <p:cNvSpPr/>
            <p:nvPr/>
          </p:nvSpPr>
          <p:spPr>
            <a:xfrm flipH="false" flipV="false" rot="0">
              <a:off x="0" y="0"/>
              <a:ext cx="5166198" cy="1025949"/>
            </a:xfrm>
            <a:custGeom>
              <a:avLst/>
              <a:gdLst/>
              <a:ahLst/>
              <a:cxnLst/>
              <a:rect r="r" b="b" t="t" l="l"/>
              <a:pathLst>
                <a:path h="1025949" w="5166198">
                  <a:moveTo>
                    <a:pt x="0" y="0"/>
                  </a:moveTo>
                  <a:lnTo>
                    <a:pt x="5166198" y="0"/>
                  </a:lnTo>
                  <a:lnTo>
                    <a:pt x="5166198" y="1025949"/>
                  </a:lnTo>
                  <a:lnTo>
                    <a:pt x="0" y="1025949"/>
                  </a:lnTo>
                  <a:close/>
                </a:path>
              </a:pathLst>
            </a:custGeom>
            <a:solidFill>
              <a:srgbClr val="195759"/>
            </a:solidFill>
          </p:spPr>
        </p:sp>
        <p:sp>
          <p:nvSpPr>
            <p:cNvPr name="TextBox 48" id="48"/>
            <p:cNvSpPr txBox="true"/>
            <p:nvPr/>
          </p:nvSpPr>
          <p:spPr>
            <a:xfrm>
              <a:off x="0" y="-47625"/>
              <a:ext cx="5166198" cy="10735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49" id="49"/>
          <p:cNvGrpSpPr/>
          <p:nvPr/>
        </p:nvGrpSpPr>
        <p:grpSpPr>
          <a:xfrm rot="-2700000">
            <a:off x="13398738" y="9028592"/>
            <a:ext cx="1042499" cy="1042499"/>
            <a:chOff x="0" y="0"/>
            <a:chExt cx="812800" cy="812800"/>
          </a:xfrm>
        </p:grpSpPr>
        <p:sp>
          <p:nvSpPr>
            <p:cNvPr name="Freeform 50" id="5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103968" y="0"/>
                  </a:moveTo>
                  <a:lnTo>
                    <a:pt x="708832" y="0"/>
                  </a:lnTo>
                  <a:cubicBezTo>
                    <a:pt x="736406" y="0"/>
                    <a:pt x="762851" y="10954"/>
                    <a:pt x="782348" y="30452"/>
                  </a:cubicBezTo>
                  <a:cubicBezTo>
                    <a:pt x="801846" y="49949"/>
                    <a:pt x="812800" y="76394"/>
                    <a:pt x="812800" y="103968"/>
                  </a:cubicBezTo>
                  <a:lnTo>
                    <a:pt x="812800" y="708832"/>
                  </a:lnTo>
                  <a:cubicBezTo>
                    <a:pt x="812800" y="736406"/>
                    <a:pt x="801846" y="762851"/>
                    <a:pt x="782348" y="782348"/>
                  </a:cubicBezTo>
                  <a:cubicBezTo>
                    <a:pt x="762851" y="801846"/>
                    <a:pt x="736406" y="812800"/>
                    <a:pt x="708832" y="812800"/>
                  </a:cubicBezTo>
                  <a:lnTo>
                    <a:pt x="103968" y="812800"/>
                  </a:lnTo>
                  <a:cubicBezTo>
                    <a:pt x="76394" y="812800"/>
                    <a:pt x="49949" y="801846"/>
                    <a:pt x="30452" y="782348"/>
                  </a:cubicBezTo>
                  <a:cubicBezTo>
                    <a:pt x="10954" y="762851"/>
                    <a:pt x="0" y="736406"/>
                    <a:pt x="0" y="708832"/>
                  </a:cubicBezTo>
                  <a:lnTo>
                    <a:pt x="0" y="103968"/>
                  </a:lnTo>
                  <a:cubicBezTo>
                    <a:pt x="0" y="76394"/>
                    <a:pt x="10954" y="49949"/>
                    <a:pt x="30452" y="30452"/>
                  </a:cubicBezTo>
                  <a:cubicBezTo>
                    <a:pt x="49949" y="10954"/>
                    <a:pt x="76394" y="0"/>
                    <a:pt x="103968" y="0"/>
                  </a:cubicBezTo>
                  <a:close/>
                </a:path>
              </a:pathLst>
            </a:custGeom>
            <a:solidFill>
              <a:srgbClr val="33326B"/>
            </a:solidFill>
          </p:spPr>
        </p:sp>
        <p:sp>
          <p:nvSpPr>
            <p:cNvPr name="TextBox 51" id="51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52" id="52"/>
          <p:cNvSpPr/>
          <p:nvPr/>
        </p:nvSpPr>
        <p:spPr>
          <a:xfrm flipH="false" flipV="false" rot="0">
            <a:off x="6659816" y="4165496"/>
            <a:ext cx="899169" cy="978004"/>
          </a:xfrm>
          <a:custGeom>
            <a:avLst/>
            <a:gdLst/>
            <a:ahLst/>
            <a:cxnLst/>
            <a:rect r="r" b="b" t="t" l="l"/>
            <a:pathLst>
              <a:path h="978004" w="899169">
                <a:moveTo>
                  <a:pt x="0" y="0"/>
                </a:moveTo>
                <a:lnTo>
                  <a:pt x="899170" y="0"/>
                </a:lnTo>
                <a:lnTo>
                  <a:pt x="899170" y="978004"/>
                </a:lnTo>
                <a:lnTo>
                  <a:pt x="0" y="97800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383" t="0" r="-4383" b="0"/>
            </a:stretch>
          </a:blipFill>
        </p:spPr>
      </p:sp>
      <p:sp>
        <p:nvSpPr>
          <p:cNvPr name="Freeform 53" id="53"/>
          <p:cNvSpPr/>
          <p:nvPr/>
        </p:nvSpPr>
        <p:spPr>
          <a:xfrm flipH="false" flipV="false" rot="0">
            <a:off x="10714061" y="4142108"/>
            <a:ext cx="877085" cy="953983"/>
          </a:xfrm>
          <a:custGeom>
            <a:avLst/>
            <a:gdLst/>
            <a:ahLst/>
            <a:cxnLst/>
            <a:rect r="r" b="b" t="t" l="l"/>
            <a:pathLst>
              <a:path h="953983" w="877085">
                <a:moveTo>
                  <a:pt x="0" y="0"/>
                </a:moveTo>
                <a:lnTo>
                  <a:pt x="877085" y="0"/>
                </a:lnTo>
                <a:lnTo>
                  <a:pt x="877085" y="953983"/>
                </a:lnTo>
                <a:lnTo>
                  <a:pt x="0" y="95398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6013" t="0" r="-6013" b="0"/>
            </a:stretch>
          </a:blipFill>
        </p:spPr>
      </p:sp>
      <p:sp>
        <p:nvSpPr>
          <p:cNvPr name="Freeform 54" id="54"/>
          <p:cNvSpPr/>
          <p:nvPr/>
        </p:nvSpPr>
        <p:spPr>
          <a:xfrm flipH="false" flipV="false" rot="0">
            <a:off x="14846813" y="4174418"/>
            <a:ext cx="899169" cy="978004"/>
          </a:xfrm>
          <a:custGeom>
            <a:avLst/>
            <a:gdLst/>
            <a:ahLst/>
            <a:cxnLst/>
            <a:rect r="r" b="b" t="t" l="l"/>
            <a:pathLst>
              <a:path h="978004" w="899169">
                <a:moveTo>
                  <a:pt x="0" y="0"/>
                </a:moveTo>
                <a:lnTo>
                  <a:pt x="899170" y="0"/>
                </a:lnTo>
                <a:lnTo>
                  <a:pt x="899170" y="978004"/>
                </a:lnTo>
                <a:lnTo>
                  <a:pt x="0" y="97800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6303" t="0" r="-26303" b="0"/>
            </a:stretch>
          </a:blipFill>
        </p:spPr>
      </p:sp>
      <p:sp>
        <p:nvSpPr>
          <p:cNvPr name="TextBox 55" id="55"/>
          <p:cNvSpPr txBox="true"/>
          <p:nvPr/>
        </p:nvSpPr>
        <p:spPr>
          <a:xfrm rot="0">
            <a:off x="2678634" y="1379484"/>
            <a:ext cx="12930731" cy="12802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29"/>
              </a:lnSpc>
            </a:pPr>
            <a:r>
              <a:rPr lang="en-US" sz="9445" spc="302">
                <a:solidFill>
                  <a:srgbClr val="FFFFFF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HOW WE WORKED</a:t>
            </a:r>
          </a:p>
        </p:txBody>
      </p:sp>
      <p:sp>
        <p:nvSpPr>
          <p:cNvPr name="TextBox 56" id="56"/>
          <p:cNvSpPr txBox="true"/>
          <p:nvPr/>
        </p:nvSpPr>
        <p:spPr>
          <a:xfrm rot="0">
            <a:off x="1695446" y="6104430"/>
            <a:ext cx="3246266" cy="438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40"/>
              </a:lnSpc>
              <a:spcBef>
                <a:spcPct val="0"/>
              </a:spcBef>
            </a:pPr>
            <a:r>
              <a:rPr lang="en-US" sz="2600" spc="-59">
                <a:solidFill>
                  <a:srgbClr val="01003B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 Team Work</a:t>
            </a:r>
          </a:p>
        </p:txBody>
      </p:sp>
      <p:sp>
        <p:nvSpPr>
          <p:cNvPr name="TextBox 57" id="57"/>
          <p:cNvSpPr txBox="true"/>
          <p:nvPr/>
        </p:nvSpPr>
        <p:spPr>
          <a:xfrm rot="0">
            <a:off x="1636734" y="7025683"/>
            <a:ext cx="2651024" cy="17465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53390" indent="-226695" lvl="1">
              <a:lnSpc>
                <a:spcPts val="2793"/>
              </a:lnSpc>
              <a:buFont typeface="Arial"/>
              <a:buChar char="•"/>
            </a:pPr>
            <a:r>
              <a:rPr lang="en-US" sz="2100">
                <a:solidFill>
                  <a:srgbClr val="01003B"/>
                </a:solidFill>
                <a:latin typeface="Be Vietnam"/>
                <a:ea typeface="Be Vietnam"/>
                <a:cs typeface="Be Vietnam"/>
                <a:sym typeface="Be Vietnam"/>
              </a:rPr>
              <a:t>Project Analysis &amp; Design</a:t>
            </a:r>
          </a:p>
          <a:p>
            <a:pPr algn="l" marL="453390" indent="-226695" lvl="1">
              <a:lnSpc>
                <a:spcPts val="2793"/>
              </a:lnSpc>
              <a:buFont typeface="Arial"/>
              <a:buChar char="•"/>
            </a:pPr>
            <a:r>
              <a:rPr lang="en-US" sz="2100">
                <a:solidFill>
                  <a:srgbClr val="01003B"/>
                </a:solidFill>
                <a:latin typeface="Be Vietnam"/>
                <a:ea typeface="Be Vietnam"/>
                <a:cs typeface="Be Vietnam"/>
                <a:sym typeface="Be Vietnam"/>
              </a:rPr>
              <a:t>Services</a:t>
            </a:r>
          </a:p>
          <a:p>
            <a:pPr algn="l" marL="453390" indent="-226695" lvl="1">
              <a:lnSpc>
                <a:spcPts val="2793"/>
              </a:lnSpc>
              <a:buFont typeface="Arial"/>
              <a:buChar char="•"/>
            </a:pPr>
            <a:r>
              <a:rPr lang="en-US" sz="2100">
                <a:solidFill>
                  <a:srgbClr val="01003B"/>
                </a:solidFill>
                <a:latin typeface="Be Vietnam"/>
                <a:ea typeface="Be Vietnam"/>
                <a:cs typeface="Be Vietnam"/>
                <a:sym typeface="Be Vietnam"/>
              </a:rPr>
              <a:t>Use Cases</a:t>
            </a:r>
          </a:p>
          <a:p>
            <a:pPr algn="l" marL="453390" indent="-226695" lvl="1">
              <a:lnSpc>
                <a:spcPts val="2793"/>
              </a:lnSpc>
              <a:buFont typeface="Arial"/>
              <a:buChar char="•"/>
            </a:pPr>
            <a:r>
              <a:rPr lang="en-US" sz="2100">
                <a:solidFill>
                  <a:srgbClr val="01003B"/>
                </a:solidFill>
                <a:latin typeface="Be Vietnam"/>
                <a:ea typeface="Be Vietnam"/>
                <a:cs typeface="Be Vietnam"/>
                <a:sym typeface="Be Vietnam"/>
              </a:rPr>
              <a:t>GitHub</a:t>
            </a:r>
          </a:p>
        </p:txBody>
      </p:sp>
      <p:sp>
        <p:nvSpPr>
          <p:cNvPr name="TextBox 58" id="58"/>
          <p:cNvSpPr txBox="true"/>
          <p:nvPr/>
        </p:nvSpPr>
        <p:spPr>
          <a:xfrm rot="0">
            <a:off x="9867490" y="6104430"/>
            <a:ext cx="3259058" cy="438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40"/>
              </a:lnSpc>
              <a:spcBef>
                <a:spcPct val="0"/>
              </a:spcBef>
            </a:pPr>
            <a:r>
              <a:rPr lang="en-US" sz="2600" spc="-59">
                <a:solidFill>
                  <a:srgbClr val="01003B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Elena</a:t>
            </a:r>
          </a:p>
        </p:txBody>
      </p:sp>
      <p:sp>
        <p:nvSpPr>
          <p:cNvPr name="TextBox 59" id="59"/>
          <p:cNvSpPr txBox="true"/>
          <p:nvPr/>
        </p:nvSpPr>
        <p:spPr>
          <a:xfrm rot="0">
            <a:off x="9710478" y="7104392"/>
            <a:ext cx="2996116" cy="10416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53390" indent="-226695" lvl="1">
              <a:lnSpc>
                <a:spcPts val="2793"/>
              </a:lnSpc>
              <a:buFont typeface="Arial"/>
              <a:buChar char="•"/>
            </a:pPr>
            <a:r>
              <a:rPr lang="en-US" sz="2100">
                <a:solidFill>
                  <a:srgbClr val="01003B"/>
                </a:solidFill>
                <a:latin typeface="Be Vietnam"/>
                <a:ea typeface="Be Vietnam"/>
                <a:cs typeface="Be Vietnam"/>
                <a:sym typeface="Be Vietnam"/>
              </a:rPr>
              <a:t>Property Management</a:t>
            </a:r>
          </a:p>
          <a:p>
            <a:pPr algn="l" marL="453390" indent="-226695" lvl="1">
              <a:lnSpc>
                <a:spcPts val="2793"/>
              </a:lnSpc>
              <a:buFont typeface="Arial"/>
              <a:buChar char="•"/>
            </a:pPr>
            <a:r>
              <a:rPr lang="en-US" sz="2100">
                <a:solidFill>
                  <a:srgbClr val="01003B"/>
                </a:solidFill>
                <a:latin typeface="Be Vietnam"/>
                <a:ea typeface="Be Vietnam"/>
                <a:cs typeface="Be Vietnam"/>
                <a:sym typeface="Be Vietnam"/>
              </a:rPr>
              <a:t>Property Repository</a:t>
            </a:r>
          </a:p>
        </p:txBody>
      </p:sp>
      <p:sp>
        <p:nvSpPr>
          <p:cNvPr name="TextBox 60" id="60"/>
          <p:cNvSpPr txBox="true"/>
          <p:nvPr/>
        </p:nvSpPr>
        <p:spPr>
          <a:xfrm rot="0">
            <a:off x="5749691" y="6104430"/>
            <a:ext cx="3259058" cy="438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40"/>
              </a:lnSpc>
              <a:spcBef>
                <a:spcPct val="0"/>
              </a:spcBef>
            </a:pPr>
            <a:r>
              <a:rPr lang="en-US" sz="2600" spc="-59">
                <a:solidFill>
                  <a:srgbClr val="01003B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Giannis</a:t>
            </a:r>
          </a:p>
        </p:txBody>
      </p:sp>
      <p:sp>
        <p:nvSpPr>
          <p:cNvPr name="TextBox 61" id="61"/>
          <p:cNvSpPr txBox="true"/>
          <p:nvPr/>
        </p:nvSpPr>
        <p:spPr>
          <a:xfrm rot="0">
            <a:off x="5593454" y="7104392"/>
            <a:ext cx="2816714" cy="10416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53390" indent="-226695" lvl="1">
              <a:lnSpc>
                <a:spcPts val="2793"/>
              </a:lnSpc>
              <a:buFont typeface="Arial"/>
              <a:buChar char="•"/>
            </a:pPr>
            <a:r>
              <a:rPr lang="en-US" sz="2100">
                <a:solidFill>
                  <a:srgbClr val="01003B"/>
                </a:solidFill>
                <a:latin typeface="Be Vietnam"/>
                <a:ea typeface="Be Vietnam"/>
                <a:cs typeface="Be Vietnam"/>
                <a:sym typeface="Be Vietnam"/>
              </a:rPr>
              <a:t>Property Owner Management</a:t>
            </a:r>
          </a:p>
          <a:p>
            <a:pPr algn="l" marL="453390" indent="-226695" lvl="1">
              <a:lnSpc>
                <a:spcPts val="2793"/>
              </a:lnSpc>
              <a:buFont typeface="Arial"/>
              <a:buChar char="•"/>
            </a:pPr>
            <a:r>
              <a:rPr lang="en-US" sz="2100">
                <a:solidFill>
                  <a:srgbClr val="01003B"/>
                </a:solidFill>
                <a:latin typeface="Be Vietnam"/>
                <a:ea typeface="Be Vietnam"/>
                <a:cs typeface="Be Vietnam"/>
                <a:sym typeface="Be Vietnam"/>
              </a:rPr>
              <a:t>Owner Repository</a:t>
            </a:r>
          </a:p>
        </p:txBody>
      </p:sp>
      <p:sp>
        <p:nvSpPr>
          <p:cNvPr name="TextBox 62" id="62"/>
          <p:cNvSpPr txBox="true"/>
          <p:nvPr/>
        </p:nvSpPr>
        <p:spPr>
          <a:xfrm rot="0">
            <a:off x="13919988" y="6104430"/>
            <a:ext cx="3339312" cy="438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40"/>
              </a:lnSpc>
              <a:spcBef>
                <a:spcPct val="0"/>
              </a:spcBef>
            </a:pPr>
            <a:r>
              <a:rPr lang="en-US" sz="2600" spc="-59">
                <a:solidFill>
                  <a:srgbClr val="01003B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Alexandros</a:t>
            </a:r>
          </a:p>
        </p:txBody>
      </p:sp>
      <p:sp>
        <p:nvSpPr>
          <p:cNvPr name="TextBox 63" id="63"/>
          <p:cNvSpPr txBox="true"/>
          <p:nvPr/>
        </p:nvSpPr>
        <p:spPr>
          <a:xfrm rot="0">
            <a:off x="13919988" y="7104392"/>
            <a:ext cx="2841524" cy="10416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53390" indent="-226695" lvl="1">
              <a:lnSpc>
                <a:spcPts val="2793"/>
              </a:lnSpc>
              <a:buFont typeface="Arial"/>
              <a:buChar char="•"/>
            </a:pPr>
            <a:r>
              <a:rPr lang="en-US" sz="2100">
                <a:solidFill>
                  <a:srgbClr val="01003B"/>
                </a:solidFill>
                <a:latin typeface="Be Vietnam"/>
                <a:ea typeface="Be Vietnam"/>
                <a:cs typeface="Be Vietnam"/>
                <a:sym typeface="Be Vietnam"/>
              </a:rPr>
              <a:t>Repair Management</a:t>
            </a:r>
          </a:p>
          <a:p>
            <a:pPr algn="l" marL="453390" indent="-226695" lvl="1">
              <a:lnSpc>
                <a:spcPts val="2793"/>
              </a:lnSpc>
              <a:buFont typeface="Arial"/>
              <a:buChar char="•"/>
            </a:pPr>
            <a:r>
              <a:rPr lang="en-US" sz="2100">
                <a:solidFill>
                  <a:srgbClr val="01003B"/>
                </a:solidFill>
                <a:latin typeface="Be Vietnam"/>
                <a:ea typeface="Be Vietnam"/>
                <a:cs typeface="Be Vietnam"/>
                <a:sym typeface="Be Vietnam"/>
              </a:rPr>
              <a:t>Repair Repository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l="-9222" t="-4461" r="-20094" b="-4717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286450" y="-1757362"/>
            <a:ext cx="18885647" cy="5404971"/>
            <a:chOff x="0" y="0"/>
            <a:chExt cx="25180863" cy="7206627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3"/>
            <a:srcRect l="0" t="28562" r="0" b="28562"/>
            <a:stretch>
              <a:fillRect/>
            </a:stretch>
          </p:blipFill>
          <p:spPr>
            <a:xfrm flipH="false" flipV="false">
              <a:off x="0" y="0"/>
              <a:ext cx="25180863" cy="7206627"/>
            </a:xfrm>
            <a:prstGeom prst="rect">
              <a:avLst/>
            </a:prstGeom>
          </p:spPr>
        </p:pic>
      </p:grpSp>
      <p:grpSp>
        <p:nvGrpSpPr>
          <p:cNvPr name="Group 5" id="5"/>
          <p:cNvGrpSpPr/>
          <p:nvPr/>
        </p:nvGrpSpPr>
        <p:grpSpPr>
          <a:xfrm rot="0">
            <a:off x="-1119743" y="10285618"/>
            <a:ext cx="20527487" cy="2731693"/>
            <a:chOff x="0" y="0"/>
            <a:chExt cx="5406416" cy="71945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406416" cy="719458"/>
            </a:xfrm>
            <a:custGeom>
              <a:avLst/>
              <a:gdLst/>
              <a:ahLst/>
              <a:cxnLst/>
              <a:rect r="r" b="b" t="t" l="l"/>
              <a:pathLst>
                <a:path h="719458" w="5406416">
                  <a:moveTo>
                    <a:pt x="0" y="0"/>
                  </a:moveTo>
                  <a:lnTo>
                    <a:pt x="5406416" y="0"/>
                  </a:lnTo>
                  <a:lnTo>
                    <a:pt x="5406416" y="719458"/>
                  </a:lnTo>
                  <a:lnTo>
                    <a:pt x="0" y="719458"/>
                  </a:lnTo>
                  <a:close/>
                </a:path>
              </a:pathLst>
            </a:custGeom>
            <a:solidFill>
              <a:srgbClr val="C9455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19050"/>
              <a:ext cx="5406416" cy="7004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50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583136" y="4132818"/>
            <a:ext cx="12809454" cy="27166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68"/>
              </a:lnSpc>
            </a:pPr>
            <a:r>
              <a:rPr lang="en-US" sz="3120">
                <a:solidFill>
                  <a:srgbClr val="01003B"/>
                </a:solidFill>
                <a:latin typeface="Be Vietnam"/>
                <a:ea typeface="Be Vietnam"/>
                <a:cs typeface="Be Vietnam"/>
                <a:sym typeface="Be Vietnam"/>
              </a:rPr>
              <a:t>Our project implements an application for a Renovation Contractor Agency, Technikon. </a:t>
            </a:r>
          </a:p>
          <a:p>
            <a:pPr algn="l">
              <a:lnSpc>
                <a:spcPts val="4368"/>
              </a:lnSpc>
            </a:pPr>
            <a:r>
              <a:rPr lang="en-US" sz="3120">
                <a:solidFill>
                  <a:srgbClr val="01003B"/>
                </a:solidFill>
                <a:latin typeface="Be Vietnam"/>
                <a:ea typeface="Be Vietnam"/>
                <a:cs typeface="Be Vietnam"/>
                <a:sym typeface="Be Vietnam"/>
              </a:rPr>
              <a:t>These are the use cases that have been implemented:</a:t>
            </a:r>
          </a:p>
          <a:p>
            <a:pPr algn="l">
              <a:lnSpc>
                <a:spcPts val="4368"/>
              </a:lnSpc>
            </a:pPr>
          </a:p>
          <a:p>
            <a:pPr algn="l">
              <a:lnSpc>
                <a:spcPts val="4368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5149938" y="5835687"/>
            <a:ext cx="6358019" cy="31819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39"/>
              </a:lnSpc>
            </a:pPr>
          </a:p>
          <a:p>
            <a:pPr algn="l" marL="561339" indent="-280669" lvl="1">
              <a:lnSpc>
                <a:spcPts val="3639"/>
              </a:lnSpc>
              <a:buFont typeface="Arial"/>
              <a:buChar char="•"/>
            </a:pPr>
            <a:r>
              <a:rPr lang="en-US" sz="2599">
                <a:solidFill>
                  <a:srgbClr val="01003B"/>
                </a:solidFill>
                <a:latin typeface="Be Vietnam"/>
                <a:ea typeface="Be Vietnam"/>
                <a:cs typeface="Be Vietnam"/>
                <a:sym typeface="Be Vietnam"/>
              </a:rPr>
              <a:t>Data population</a:t>
            </a:r>
          </a:p>
          <a:p>
            <a:pPr algn="l" marL="561339" indent="-280669" lvl="1">
              <a:lnSpc>
                <a:spcPts val="3639"/>
              </a:lnSpc>
              <a:buFont typeface="Arial"/>
              <a:buChar char="•"/>
            </a:pPr>
            <a:r>
              <a:rPr lang="en-US" sz="2599">
                <a:solidFill>
                  <a:srgbClr val="01003B"/>
                </a:solidFill>
                <a:latin typeface="Be Vietnam"/>
                <a:ea typeface="Be Vietnam"/>
                <a:cs typeface="Be Vietnam"/>
                <a:sym typeface="Be Vietnam"/>
              </a:rPr>
              <a:t>Owner Registration</a:t>
            </a:r>
          </a:p>
          <a:p>
            <a:pPr algn="l" marL="561339" indent="-280669" lvl="1">
              <a:lnSpc>
                <a:spcPts val="3639"/>
              </a:lnSpc>
              <a:buFont typeface="Arial"/>
              <a:buChar char="•"/>
            </a:pPr>
            <a:r>
              <a:rPr lang="en-US" sz="2599">
                <a:solidFill>
                  <a:srgbClr val="01003B"/>
                </a:solidFill>
                <a:latin typeface="Be Vietnam"/>
                <a:ea typeface="Be Vietnam"/>
                <a:cs typeface="Be Vietnam"/>
                <a:sym typeface="Be Vietnam"/>
              </a:rPr>
              <a:t>Repair Registration </a:t>
            </a:r>
          </a:p>
          <a:p>
            <a:pPr algn="l" marL="561339" indent="-280669" lvl="1">
              <a:lnSpc>
                <a:spcPts val="3639"/>
              </a:lnSpc>
              <a:buFont typeface="Arial"/>
              <a:buChar char="•"/>
            </a:pPr>
            <a:r>
              <a:rPr lang="en-US" sz="2599">
                <a:solidFill>
                  <a:srgbClr val="01003B"/>
                </a:solidFill>
                <a:latin typeface="Be Vietnam"/>
                <a:ea typeface="Be Vietnam"/>
                <a:cs typeface="Be Vietnam"/>
                <a:sym typeface="Be Vietnam"/>
              </a:rPr>
              <a:t>Repair Administration </a:t>
            </a:r>
          </a:p>
          <a:p>
            <a:pPr algn="l" marL="561339" indent="-280669" lvl="1">
              <a:lnSpc>
                <a:spcPts val="3639"/>
              </a:lnSpc>
              <a:buFont typeface="Arial"/>
              <a:buChar char="•"/>
            </a:pPr>
            <a:r>
              <a:rPr lang="en-US" sz="2599">
                <a:solidFill>
                  <a:srgbClr val="01003B"/>
                </a:solidFill>
                <a:latin typeface="Be Vietnam"/>
                <a:ea typeface="Be Vietnam"/>
                <a:cs typeface="Be Vietnam"/>
                <a:sym typeface="Be Vietnam"/>
              </a:rPr>
              <a:t>Reports</a:t>
            </a:r>
          </a:p>
          <a:p>
            <a:pPr algn="l">
              <a:lnSpc>
                <a:spcPts val="3639"/>
              </a:lnSpc>
            </a:pPr>
          </a:p>
        </p:txBody>
      </p:sp>
      <p:grpSp>
        <p:nvGrpSpPr>
          <p:cNvPr name="Group 10" id="10"/>
          <p:cNvGrpSpPr/>
          <p:nvPr/>
        </p:nvGrpSpPr>
        <p:grpSpPr>
          <a:xfrm rot="0">
            <a:off x="-651330" y="9296911"/>
            <a:ext cx="19615407" cy="3895402"/>
            <a:chOff x="0" y="0"/>
            <a:chExt cx="5166198" cy="102595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166198" cy="1025949"/>
            </a:xfrm>
            <a:custGeom>
              <a:avLst/>
              <a:gdLst/>
              <a:ahLst/>
              <a:cxnLst/>
              <a:rect r="r" b="b" t="t" l="l"/>
              <a:pathLst>
                <a:path h="1025949" w="5166198">
                  <a:moveTo>
                    <a:pt x="0" y="0"/>
                  </a:moveTo>
                  <a:lnTo>
                    <a:pt x="5166198" y="0"/>
                  </a:lnTo>
                  <a:lnTo>
                    <a:pt x="5166198" y="1025949"/>
                  </a:lnTo>
                  <a:lnTo>
                    <a:pt x="0" y="1025949"/>
                  </a:lnTo>
                  <a:close/>
                </a:path>
              </a:pathLst>
            </a:custGeom>
            <a:solidFill>
              <a:srgbClr val="195759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47625"/>
              <a:ext cx="5166198" cy="10735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0">
            <a:off x="11083240" y="-278467"/>
            <a:ext cx="7479071" cy="11923156"/>
          </a:xfrm>
          <a:custGeom>
            <a:avLst/>
            <a:gdLst/>
            <a:ahLst/>
            <a:cxnLst/>
            <a:rect r="r" b="b" t="t" l="l"/>
            <a:pathLst>
              <a:path h="11923156" w="7479071">
                <a:moveTo>
                  <a:pt x="0" y="11923157"/>
                </a:moveTo>
                <a:lnTo>
                  <a:pt x="7479071" y="11923157"/>
                </a:lnTo>
                <a:lnTo>
                  <a:pt x="7479071" y="0"/>
                </a:lnTo>
                <a:lnTo>
                  <a:pt x="0" y="0"/>
                </a:lnTo>
                <a:lnTo>
                  <a:pt x="0" y="11923157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5400000">
            <a:off x="-7193679" y="3239326"/>
            <a:ext cx="12549356" cy="3895402"/>
            <a:chOff x="0" y="0"/>
            <a:chExt cx="3305180" cy="102595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305180" cy="1025949"/>
            </a:xfrm>
            <a:custGeom>
              <a:avLst/>
              <a:gdLst/>
              <a:ahLst/>
              <a:cxnLst/>
              <a:rect r="r" b="b" t="t" l="l"/>
              <a:pathLst>
                <a:path h="1025949" w="3305180">
                  <a:moveTo>
                    <a:pt x="0" y="0"/>
                  </a:moveTo>
                  <a:lnTo>
                    <a:pt x="3305180" y="0"/>
                  </a:lnTo>
                  <a:lnTo>
                    <a:pt x="3305180" y="1025949"/>
                  </a:lnTo>
                  <a:lnTo>
                    <a:pt x="0" y="1025949"/>
                  </a:lnTo>
                  <a:close/>
                </a:path>
              </a:pathLst>
            </a:custGeom>
            <a:solidFill>
              <a:srgbClr val="195759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3305180" cy="10735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376878" y="1028700"/>
            <a:ext cx="11031116" cy="7681844"/>
          </a:xfrm>
          <a:custGeom>
            <a:avLst/>
            <a:gdLst/>
            <a:ahLst/>
            <a:cxnLst/>
            <a:rect r="r" b="b" t="t" l="l"/>
            <a:pathLst>
              <a:path h="7681844" w="11031116">
                <a:moveTo>
                  <a:pt x="0" y="0"/>
                </a:moveTo>
                <a:lnTo>
                  <a:pt x="11031116" y="0"/>
                </a:lnTo>
                <a:lnTo>
                  <a:pt x="11031116" y="7681844"/>
                </a:lnTo>
                <a:lnTo>
                  <a:pt x="0" y="768184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1936" r="0" b="-288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3387587" y="3638481"/>
            <a:ext cx="4491188" cy="9806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078"/>
              </a:lnSpc>
            </a:pPr>
            <a:r>
              <a:rPr lang="en-US" sz="5853">
                <a:solidFill>
                  <a:srgbClr val="195759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ER</a:t>
            </a:r>
            <a:r>
              <a:rPr lang="en-US" sz="5853">
                <a:solidFill>
                  <a:srgbClr val="01003B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 </a:t>
            </a:r>
            <a:r>
              <a:rPr lang="en-US" sz="5853">
                <a:solidFill>
                  <a:srgbClr val="FFFFFF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DIAGRAM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0">
            <a:off x="11083240" y="-278467"/>
            <a:ext cx="7479071" cy="11923156"/>
          </a:xfrm>
          <a:custGeom>
            <a:avLst/>
            <a:gdLst/>
            <a:ahLst/>
            <a:cxnLst/>
            <a:rect r="r" b="b" t="t" l="l"/>
            <a:pathLst>
              <a:path h="11923156" w="7479071">
                <a:moveTo>
                  <a:pt x="0" y="11923157"/>
                </a:moveTo>
                <a:lnTo>
                  <a:pt x="7479071" y="11923157"/>
                </a:lnTo>
                <a:lnTo>
                  <a:pt x="7479071" y="0"/>
                </a:lnTo>
                <a:lnTo>
                  <a:pt x="0" y="0"/>
                </a:lnTo>
                <a:lnTo>
                  <a:pt x="0" y="11923157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5400000">
            <a:off x="-7193679" y="3239326"/>
            <a:ext cx="12549356" cy="3895402"/>
            <a:chOff x="0" y="0"/>
            <a:chExt cx="3305180" cy="102595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305180" cy="1025949"/>
            </a:xfrm>
            <a:custGeom>
              <a:avLst/>
              <a:gdLst/>
              <a:ahLst/>
              <a:cxnLst/>
              <a:rect r="r" b="b" t="t" l="l"/>
              <a:pathLst>
                <a:path h="1025949" w="3305180">
                  <a:moveTo>
                    <a:pt x="0" y="0"/>
                  </a:moveTo>
                  <a:lnTo>
                    <a:pt x="3305180" y="0"/>
                  </a:lnTo>
                  <a:lnTo>
                    <a:pt x="3305180" y="1025949"/>
                  </a:lnTo>
                  <a:lnTo>
                    <a:pt x="0" y="1025949"/>
                  </a:lnTo>
                  <a:close/>
                </a:path>
              </a:pathLst>
            </a:custGeom>
            <a:solidFill>
              <a:srgbClr val="195759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3305180" cy="10735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473251" y="406587"/>
            <a:ext cx="10356401" cy="9470292"/>
          </a:xfrm>
          <a:custGeom>
            <a:avLst/>
            <a:gdLst/>
            <a:ahLst/>
            <a:cxnLst/>
            <a:rect r="r" b="b" t="t" l="l"/>
            <a:pathLst>
              <a:path h="9470292" w="10356401">
                <a:moveTo>
                  <a:pt x="0" y="0"/>
                </a:moveTo>
                <a:lnTo>
                  <a:pt x="10356401" y="0"/>
                </a:lnTo>
                <a:lnTo>
                  <a:pt x="10356401" y="9470292"/>
                </a:lnTo>
                <a:lnTo>
                  <a:pt x="0" y="947029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2720613" y="3485302"/>
            <a:ext cx="5430679" cy="9806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078"/>
              </a:lnSpc>
            </a:pPr>
            <a:r>
              <a:rPr lang="en-US" sz="5853">
                <a:solidFill>
                  <a:srgbClr val="195759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ARC</a:t>
            </a:r>
            <a:r>
              <a:rPr lang="en-US" sz="5853">
                <a:solidFill>
                  <a:srgbClr val="FDFDFD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HITECTURE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l="-9222" t="-4461" r="-20094" b="-4717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741089" y="-29562"/>
            <a:ext cx="7535254" cy="10316562"/>
            <a:chOff x="0" y="0"/>
            <a:chExt cx="10047005" cy="13755416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3"/>
            <a:srcRect l="7080" t="0" r="7080" b="0"/>
            <a:stretch>
              <a:fillRect/>
            </a:stretch>
          </p:blipFill>
          <p:spPr>
            <a:xfrm flipH="false" flipV="false">
              <a:off x="0" y="0"/>
              <a:ext cx="10047005" cy="13755416"/>
            </a:xfrm>
            <a:prstGeom prst="rect">
              <a:avLst/>
            </a:prstGeom>
          </p:spPr>
        </p:pic>
      </p:grpSp>
      <p:grpSp>
        <p:nvGrpSpPr>
          <p:cNvPr name="Group 5" id="5"/>
          <p:cNvGrpSpPr/>
          <p:nvPr/>
        </p:nvGrpSpPr>
        <p:grpSpPr>
          <a:xfrm rot="0">
            <a:off x="9145924" y="1025936"/>
            <a:ext cx="1575793" cy="8421321"/>
            <a:chOff x="0" y="0"/>
            <a:chExt cx="2101057" cy="11228428"/>
          </a:xfrm>
        </p:grpSpPr>
        <p:grpSp>
          <p:nvGrpSpPr>
            <p:cNvPr name="Group 6" id="6"/>
            <p:cNvGrpSpPr/>
            <p:nvPr/>
          </p:nvGrpSpPr>
          <p:grpSpPr>
            <a:xfrm rot="-10800000">
              <a:off x="0" y="0"/>
              <a:ext cx="2101057" cy="3703862"/>
              <a:chOff x="0" y="0"/>
              <a:chExt cx="660400" cy="116419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660400" cy="1164190"/>
              </a:xfrm>
              <a:custGeom>
                <a:avLst/>
                <a:gdLst/>
                <a:ahLst/>
                <a:cxnLst/>
                <a:rect r="r" b="b" t="t" l="l"/>
                <a:pathLst>
                  <a:path h="1164190" w="660400">
                    <a:moveTo>
                      <a:pt x="220252" y="1145121"/>
                    </a:moveTo>
                    <a:cubicBezTo>
                      <a:pt x="254109" y="1156635"/>
                      <a:pt x="292600" y="1164190"/>
                      <a:pt x="330378" y="1164190"/>
                    </a:cubicBezTo>
                    <a:cubicBezTo>
                      <a:pt x="368157" y="1164190"/>
                      <a:pt x="404509" y="1157714"/>
                      <a:pt x="438009" y="1146200"/>
                    </a:cubicBezTo>
                    <a:cubicBezTo>
                      <a:pt x="438723" y="1145840"/>
                      <a:pt x="439435" y="1145840"/>
                      <a:pt x="440148" y="1145481"/>
                    </a:cubicBezTo>
                    <a:cubicBezTo>
                      <a:pt x="565955" y="1099426"/>
                      <a:pt x="658618" y="977812"/>
                      <a:pt x="660400" y="827883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827269"/>
                    </a:lnTo>
                    <a:cubicBezTo>
                      <a:pt x="1782" y="978530"/>
                      <a:pt x="93019" y="1100146"/>
                      <a:pt x="220252" y="1145121"/>
                    </a:cubicBezTo>
                    <a:close/>
                  </a:path>
                </a:pathLst>
              </a:custGeom>
              <a:solidFill>
                <a:srgbClr val="48CFAE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57150"/>
                <a:ext cx="660400" cy="109434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59"/>
                  </a:lnSpc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-10800000">
              <a:off x="0" y="2112500"/>
              <a:ext cx="2101057" cy="3578697"/>
              <a:chOff x="0" y="0"/>
              <a:chExt cx="660400" cy="1124849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660400" cy="1124849"/>
              </a:xfrm>
              <a:custGeom>
                <a:avLst/>
                <a:gdLst/>
                <a:ahLst/>
                <a:cxnLst/>
                <a:rect r="r" b="b" t="t" l="l"/>
                <a:pathLst>
                  <a:path h="1124849" w="660400">
                    <a:moveTo>
                      <a:pt x="220252" y="1105780"/>
                    </a:moveTo>
                    <a:cubicBezTo>
                      <a:pt x="254109" y="1117294"/>
                      <a:pt x="292600" y="1124849"/>
                      <a:pt x="330378" y="1124849"/>
                    </a:cubicBezTo>
                    <a:cubicBezTo>
                      <a:pt x="368157" y="1124849"/>
                      <a:pt x="404509" y="1118372"/>
                      <a:pt x="438009" y="1106858"/>
                    </a:cubicBezTo>
                    <a:cubicBezTo>
                      <a:pt x="438723" y="1106499"/>
                      <a:pt x="439435" y="1106499"/>
                      <a:pt x="440148" y="1106139"/>
                    </a:cubicBezTo>
                    <a:cubicBezTo>
                      <a:pt x="565955" y="1060084"/>
                      <a:pt x="658618" y="938470"/>
                      <a:pt x="660400" y="789415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788829"/>
                    </a:lnTo>
                    <a:cubicBezTo>
                      <a:pt x="1782" y="939189"/>
                      <a:pt x="93019" y="1060804"/>
                      <a:pt x="220252" y="1105780"/>
                    </a:cubicBezTo>
                    <a:close/>
                  </a:path>
                </a:pathLst>
              </a:custGeom>
              <a:solidFill>
                <a:srgbClr val="33326B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57150"/>
                <a:ext cx="660400" cy="105499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59"/>
                  </a:lnSpc>
                </a:pPr>
              </a:p>
            </p:txBody>
          </p:sp>
        </p:grpSp>
        <p:grpSp>
          <p:nvGrpSpPr>
            <p:cNvPr name="Group 12" id="12"/>
            <p:cNvGrpSpPr/>
            <p:nvPr/>
          </p:nvGrpSpPr>
          <p:grpSpPr>
            <a:xfrm rot="-10800000">
              <a:off x="0" y="4381354"/>
              <a:ext cx="2101057" cy="3411192"/>
              <a:chOff x="0" y="0"/>
              <a:chExt cx="660400" cy="1072199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660400" cy="1072199"/>
              </a:xfrm>
              <a:custGeom>
                <a:avLst/>
                <a:gdLst/>
                <a:ahLst/>
                <a:cxnLst/>
                <a:rect r="r" b="b" t="t" l="l"/>
                <a:pathLst>
                  <a:path h="1072199" w="660400">
                    <a:moveTo>
                      <a:pt x="220252" y="1053130"/>
                    </a:moveTo>
                    <a:cubicBezTo>
                      <a:pt x="254109" y="1064644"/>
                      <a:pt x="292600" y="1072199"/>
                      <a:pt x="330378" y="1072199"/>
                    </a:cubicBezTo>
                    <a:cubicBezTo>
                      <a:pt x="368157" y="1072199"/>
                      <a:pt x="404509" y="1065722"/>
                      <a:pt x="438009" y="1054208"/>
                    </a:cubicBezTo>
                    <a:cubicBezTo>
                      <a:pt x="438723" y="1053849"/>
                      <a:pt x="439435" y="1053849"/>
                      <a:pt x="440148" y="1053489"/>
                    </a:cubicBezTo>
                    <a:cubicBezTo>
                      <a:pt x="565955" y="1007434"/>
                      <a:pt x="658618" y="885820"/>
                      <a:pt x="660400" y="737935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737387"/>
                    </a:lnTo>
                    <a:cubicBezTo>
                      <a:pt x="1782" y="886539"/>
                      <a:pt x="93019" y="1008154"/>
                      <a:pt x="220252" y="1053130"/>
                    </a:cubicBezTo>
                    <a:close/>
                  </a:path>
                </a:pathLst>
              </a:custGeom>
              <a:solidFill>
                <a:srgbClr val="48CFAE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57150"/>
                <a:ext cx="660400" cy="100234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59"/>
                  </a:lnSpc>
                </a:pPr>
              </a:p>
            </p:txBody>
          </p:sp>
        </p:grpSp>
        <p:grpSp>
          <p:nvGrpSpPr>
            <p:cNvPr name="Group 15" id="15"/>
            <p:cNvGrpSpPr/>
            <p:nvPr/>
          </p:nvGrpSpPr>
          <p:grpSpPr>
            <a:xfrm rot="-10800000">
              <a:off x="0" y="6493298"/>
              <a:ext cx="2101057" cy="3588081"/>
              <a:chOff x="0" y="0"/>
              <a:chExt cx="660400" cy="1127798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660400" cy="1127798"/>
              </a:xfrm>
              <a:custGeom>
                <a:avLst/>
                <a:gdLst/>
                <a:ahLst/>
                <a:cxnLst/>
                <a:rect r="r" b="b" t="t" l="l"/>
                <a:pathLst>
                  <a:path h="1127798" w="660400">
                    <a:moveTo>
                      <a:pt x="220252" y="1108729"/>
                    </a:moveTo>
                    <a:cubicBezTo>
                      <a:pt x="254109" y="1120243"/>
                      <a:pt x="292600" y="1127798"/>
                      <a:pt x="330378" y="1127798"/>
                    </a:cubicBezTo>
                    <a:cubicBezTo>
                      <a:pt x="368157" y="1127798"/>
                      <a:pt x="404509" y="1121321"/>
                      <a:pt x="438009" y="1109807"/>
                    </a:cubicBezTo>
                    <a:cubicBezTo>
                      <a:pt x="438723" y="1109448"/>
                      <a:pt x="439435" y="1109448"/>
                      <a:pt x="440148" y="1109089"/>
                    </a:cubicBezTo>
                    <a:cubicBezTo>
                      <a:pt x="565955" y="1063033"/>
                      <a:pt x="658618" y="941419"/>
                      <a:pt x="660400" y="792299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791711"/>
                    </a:lnTo>
                    <a:cubicBezTo>
                      <a:pt x="1782" y="942138"/>
                      <a:pt x="93019" y="1063753"/>
                      <a:pt x="220252" y="1108729"/>
                    </a:cubicBezTo>
                    <a:close/>
                  </a:path>
                </a:pathLst>
              </a:custGeom>
              <a:solidFill>
                <a:srgbClr val="33326B"/>
              </a:soli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57150"/>
                <a:ext cx="660400" cy="105794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59"/>
                  </a:lnSpc>
                </a:pPr>
              </a:p>
            </p:txBody>
          </p:sp>
        </p:grpSp>
        <p:grpSp>
          <p:nvGrpSpPr>
            <p:cNvPr name="Group 18" id="18"/>
            <p:cNvGrpSpPr/>
            <p:nvPr/>
          </p:nvGrpSpPr>
          <p:grpSpPr>
            <a:xfrm rot="-5400000">
              <a:off x="-190935" y="8936437"/>
              <a:ext cx="2482926" cy="2101057"/>
              <a:chOff x="0" y="0"/>
              <a:chExt cx="480264" cy="406400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480264" cy="406400"/>
              </a:xfrm>
              <a:custGeom>
                <a:avLst/>
                <a:gdLst/>
                <a:ahLst/>
                <a:cxnLst/>
                <a:rect r="r" b="b" t="t" l="l"/>
                <a:pathLst>
                  <a:path h="406400" w="480264">
                    <a:moveTo>
                      <a:pt x="277064" y="0"/>
                    </a:moveTo>
                    <a:cubicBezTo>
                      <a:pt x="389288" y="0"/>
                      <a:pt x="480264" y="90976"/>
                      <a:pt x="480264" y="203200"/>
                    </a:cubicBezTo>
                    <a:cubicBezTo>
                      <a:pt x="480264" y="315424"/>
                      <a:pt x="389288" y="406400"/>
                      <a:pt x="277064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48CFAE"/>
              </a:solidFill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0" y="-57150"/>
                <a:ext cx="480264" cy="4635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59"/>
                  </a:lnSpc>
                </a:pPr>
              </a:p>
            </p:txBody>
          </p:sp>
        </p:grpSp>
        <p:grpSp>
          <p:nvGrpSpPr>
            <p:cNvPr name="Group 21" id="21"/>
            <p:cNvGrpSpPr/>
            <p:nvPr/>
          </p:nvGrpSpPr>
          <p:grpSpPr>
            <a:xfrm rot="0">
              <a:off x="418539" y="479047"/>
              <a:ext cx="1263979" cy="1263979"/>
              <a:chOff x="0" y="0"/>
              <a:chExt cx="812800" cy="812800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23" id="23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00"/>
                  </a:lnSpc>
                </a:pPr>
              </a:p>
            </p:txBody>
          </p:sp>
        </p:grpSp>
        <p:grpSp>
          <p:nvGrpSpPr>
            <p:cNvPr name="Group 24" id="24"/>
            <p:cNvGrpSpPr/>
            <p:nvPr/>
          </p:nvGrpSpPr>
          <p:grpSpPr>
            <a:xfrm rot="0">
              <a:off x="418539" y="2688385"/>
              <a:ext cx="1263979" cy="1263979"/>
              <a:chOff x="0" y="0"/>
              <a:chExt cx="812800" cy="812800"/>
            </a:xfrm>
          </p:grpSpPr>
          <p:sp>
            <p:nvSpPr>
              <p:cNvPr name="Freeform 25" id="2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26" id="26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00"/>
                  </a:lnSpc>
                </a:pPr>
              </a:p>
            </p:txBody>
          </p:sp>
        </p:grpSp>
        <p:grpSp>
          <p:nvGrpSpPr>
            <p:cNvPr name="Group 27" id="27"/>
            <p:cNvGrpSpPr/>
            <p:nvPr/>
          </p:nvGrpSpPr>
          <p:grpSpPr>
            <a:xfrm rot="0">
              <a:off x="418539" y="4897724"/>
              <a:ext cx="1263979" cy="1263979"/>
              <a:chOff x="0" y="0"/>
              <a:chExt cx="812800" cy="812800"/>
            </a:xfrm>
          </p:grpSpPr>
          <p:sp>
            <p:nvSpPr>
              <p:cNvPr name="Freeform 28" id="2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29" id="29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00"/>
                  </a:lnSpc>
                </a:pPr>
              </a:p>
            </p:txBody>
          </p:sp>
        </p:grpSp>
        <p:grpSp>
          <p:nvGrpSpPr>
            <p:cNvPr name="Group 30" id="30"/>
            <p:cNvGrpSpPr/>
            <p:nvPr/>
          </p:nvGrpSpPr>
          <p:grpSpPr>
            <a:xfrm rot="0">
              <a:off x="418539" y="7107062"/>
              <a:ext cx="1263979" cy="1263979"/>
              <a:chOff x="0" y="0"/>
              <a:chExt cx="812800" cy="812800"/>
            </a:xfrm>
          </p:grpSpPr>
          <p:sp>
            <p:nvSpPr>
              <p:cNvPr name="Freeform 31" id="3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32" id="32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00"/>
                  </a:lnSpc>
                </a:pPr>
              </a:p>
            </p:txBody>
          </p:sp>
        </p:grpSp>
        <p:grpSp>
          <p:nvGrpSpPr>
            <p:cNvPr name="Group 33" id="33"/>
            <p:cNvGrpSpPr/>
            <p:nvPr/>
          </p:nvGrpSpPr>
          <p:grpSpPr>
            <a:xfrm rot="0">
              <a:off x="418539" y="9316400"/>
              <a:ext cx="1263979" cy="1263979"/>
              <a:chOff x="0" y="0"/>
              <a:chExt cx="812800" cy="812800"/>
            </a:xfrm>
          </p:grpSpPr>
          <p:sp>
            <p:nvSpPr>
              <p:cNvPr name="Freeform 34" id="3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35" id="35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00"/>
                  </a:lnSpc>
                </a:pPr>
              </a:p>
            </p:txBody>
          </p:sp>
        </p:grpSp>
      </p:grpSp>
      <p:grpSp>
        <p:nvGrpSpPr>
          <p:cNvPr name="Group 36" id="36"/>
          <p:cNvGrpSpPr/>
          <p:nvPr/>
        </p:nvGrpSpPr>
        <p:grpSpPr>
          <a:xfrm rot="-5400000">
            <a:off x="-10618659" y="643051"/>
            <a:ext cx="19615407" cy="3895402"/>
            <a:chOff x="0" y="0"/>
            <a:chExt cx="5166198" cy="1025950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5166198" cy="1025949"/>
            </a:xfrm>
            <a:custGeom>
              <a:avLst/>
              <a:gdLst/>
              <a:ahLst/>
              <a:cxnLst/>
              <a:rect r="r" b="b" t="t" l="l"/>
              <a:pathLst>
                <a:path h="1025949" w="5166198">
                  <a:moveTo>
                    <a:pt x="0" y="0"/>
                  </a:moveTo>
                  <a:lnTo>
                    <a:pt x="5166198" y="0"/>
                  </a:lnTo>
                  <a:lnTo>
                    <a:pt x="5166198" y="1025949"/>
                  </a:lnTo>
                  <a:lnTo>
                    <a:pt x="0" y="1025949"/>
                  </a:lnTo>
                  <a:close/>
                </a:path>
              </a:pathLst>
            </a:custGeom>
            <a:solidFill>
              <a:srgbClr val="195759"/>
            </a:solidFill>
          </p:spPr>
        </p:sp>
        <p:sp>
          <p:nvSpPr>
            <p:cNvPr name="TextBox 38" id="38"/>
            <p:cNvSpPr txBox="true"/>
            <p:nvPr/>
          </p:nvSpPr>
          <p:spPr>
            <a:xfrm>
              <a:off x="0" y="-47625"/>
              <a:ext cx="5166198" cy="10735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39" id="39"/>
          <p:cNvGrpSpPr/>
          <p:nvPr/>
        </p:nvGrpSpPr>
        <p:grpSpPr>
          <a:xfrm rot="0">
            <a:off x="-2350339" y="979203"/>
            <a:ext cx="11058114" cy="1574305"/>
            <a:chOff x="0" y="0"/>
            <a:chExt cx="2854604" cy="406400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2854603" cy="406400"/>
            </a:xfrm>
            <a:custGeom>
              <a:avLst/>
              <a:gdLst/>
              <a:ahLst/>
              <a:cxnLst/>
              <a:rect r="r" b="b" t="t" l="l"/>
              <a:pathLst>
                <a:path h="406400" w="2854603">
                  <a:moveTo>
                    <a:pt x="2651403" y="0"/>
                  </a:moveTo>
                  <a:cubicBezTo>
                    <a:pt x="2763628" y="0"/>
                    <a:pt x="2854603" y="90976"/>
                    <a:pt x="2854603" y="203200"/>
                  </a:cubicBezTo>
                  <a:cubicBezTo>
                    <a:pt x="2854603" y="315424"/>
                    <a:pt x="2763628" y="406400"/>
                    <a:pt x="2651403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FFF"/>
            </a:solidFill>
            <a:ln w="76200" cap="sq">
              <a:solidFill>
                <a:srgbClr val="48CFAE"/>
              </a:solidFill>
              <a:prstDash val="solid"/>
              <a:miter/>
            </a:ln>
          </p:spPr>
        </p:sp>
        <p:sp>
          <p:nvSpPr>
            <p:cNvPr name="TextBox 41" id="41"/>
            <p:cNvSpPr txBox="true"/>
            <p:nvPr/>
          </p:nvSpPr>
          <p:spPr>
            <a:xfrm>
              <a:off x="0" y="-47625"/>
              <a:ext cx="2854604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42" id="42"/>
          <p:cNvSpPr txBox="true"/>
          <p:nvPr/>
        </p:nvSpPr>
        <p:spPr>
          <a:xfrm rot="0">
            <a:off x="408737" y="1475365"/>
            <a:ext cx="7087588" cy="7028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55"/>
              </a:lnSpc>
            </a:pPr>
            <a:r>
              <a:rPr lang="en-US" sz="5199" spc="166">
                <a:solidFill>
                  <a:srgbClr val="01003B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PROJECT GOALS</a:t>
            </a:r>
          </a:p>
        </p:txBody>
      </p:sp>
      <p:sp>
        <p:nvSpPr>
          <p:cNvPr name="Freeform 43" id="43"/>
          <p:cNvSpPr/>
          <p:nvPr/>
        </p:nvSpPr>
        <p:spPr>
          <a:xfrm flipH="false" flipV="false" rot="0">
            <a:off x="6622006" y="1184593"/>
            <a:ext cx="1048263" cy="1198637"/>
          </a:xfrm>
          <a:custGeom>
            <a:avLst/>
            <a:gdLst/>
            <a:ahLst/>
            <a:cxnLst/>
            <a:rect r="r" b="b" t="t" l="l"/>
            <a:pathLst>
              <a:path h="1198637" w="1048263">
                <a:moveTo>
                  <a:pt x="0" y="0"/>
                </a:moveTo>
                <a:lnTo>
                  <a:pt x="1048263" y="0"/>
                </a:lnTo>
                <a:lnTo>
                  <a:pt x="1048263" y="1198637"/>
                </a:lnTo>
                <a:lnTo>
                  <a:pt x="0" y="119863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4" id="44"/>
          <p:cNvSpPr txBox="true"/>
          <p:nvPr/>
        </p:nvSpPr>
        <p:spPr>
          <a:xfrm rot="0">
            <a:off x="9289299" y="1233166"/>
            <a:ext cx="1289044" cy="9616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98"/>
              </a:lnSpc>
              <a:spcBef>
                <a:spcPct val="0"/>
              </a:spcBef>
            </a:pPr>
            <a:r>
              <a:rPr lang="en-US" sz="5641">
                <a:solidFill>
                  <a:srgbClr val="01003B"/>
                </a:solidFill>
                <a:latin typeface="Be Vietnam Medium"/>
                <a:ea typeface="Be Vietnam Medium"/>
                <a:cs typeface="Be Vietnam Medium"/>
                <a:sym typeface="Be Vietnam Medium"/>
              </a:rPr>
              <a:t>1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9289299" y="2879300"/>
            <a:ext cx="1289044" cy="9616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98"/>
              </a:lnSpc>
              <a:spcBef>
                <a:spcPct val="0"/>
              </a:spcBef>
            </a:pPr>
            <a:r>
              <a:rPr lang="en-US" sz="5641">
                <a:solidFill>
                  <a:srgbClr val="01003B"/>
                </a:solidFill>
                <a:latin typeface="Be Vietnam Medium"/>
                <a:ea typeface="Be Vietnam Medium"/>
                <a:cs typeface="Be Vietnam Medium"/>
                <a:sym typeface="Be Vietnam Medium"/>
              </a:rPr>
              <a:t>2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9289299" y="4555278"/>
            <a:ext cx="1289044" cy="9616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98"/>
              </a:lnSpc>
              <a:spcBef>
                <a:spcPct val="0"/>
              </a:spcBef>
            </a:pPr>
            <a:r>
              <a:rPr lang="en-US" sz="5641">
                <a:solidFill>
                  <a:srgbClr val="01003B"/>
                </a:solidFill>
                <a:latin typeface="Be Vietnam Medium"/>
                <a:ea typeface="Be Vietnam Medium"/>
                <a:cs typeface="Be Vietnam Medium"/>
                <a:sym typeface="Be Vietnam Medium"/>
              </a:rPr>
              <a:t>3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9289299" y="6193367"/>
            <a:ext cx="1289044" cy="9616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98"/>
              </a:lnSpc>
              <a:spcBef>
                <a:spcPct val="0"/>
              </a:spcBef>
            </a:pPr>
            <a:r>
              <a:rPr lang="en-US" sz="5641">
                <a:solidFill>
                  <a:srgbClr val="01003B"/>
                </a:solidFill>
                <a:latin typeface="Be Vietnam Medium"/>
                <a:ea typeface="Be Vietnam Medium"/>
                <a:cs typeface="Be Vietnam Medium"/>
                <a:sym typeface="Be Vietnam Medium"/>
              </a:rPr>
              <a:t>4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9289299" y="7878871"/>
            <a:ext cx="1289044" cy="9616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98"/>
              </a:lnSpc>
              <a:spcBef>
                <a:spcPct val="0"/>
              </a:spcBef>
            </a:pPr>
            <a:r>
              <a:rPr lang="en-US" sz="5641">
                <a:solidFill>
                  <a:srgbClr val="01003B"/>
                </a:solidFill>
                <a:latin typeface="Be Vietnam Medium"/>
                <a:ea typeface="Be Vietnam Medium"/>
                <a:cs typeface="Be Vietnam Medium"/>
                <a:sym typeface="Be Vietnam Medium"/>
              </a:rPr>
              <a:t>5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11015017" y="1378147"/>
            <a:ext cx="6244283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01003B"/>
                </a:solidFill>
                <a:latin typeface="Be Vietnam"/>
                <a:ea typeface="Be Vietnam"/>
                <a:cs typeface="Be Vietnam"/>
                <a:sym typeface="Be Vietnam"/>
              </a:rPr>
              <a:t>Collaborate in a Team Environment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11015017" y="3026520"/>
            <a:ext cx="6244283" cy="824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01003B"/>
                </a:solidFill>
                <a:latin typeface="Be Vietnam"/>
                <a:ea typeface="Be Vietnam"/>
                <a:cs typeface="Be Vietnam"/>
                <a:sym typeface="Be Vietnam"/>
              </a:rPr>
              <a:t>Utilize GitHub for Version Control and Collaboration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11015017" y="4677693"/>
            <a:ext cx="6244283" cy="824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01003B"/>
                </a:solidFill>
                <a:latin typeface="Be Vietnam"/>
                <a:ea typeface="Be Vietnam"/>
                <a:cs typeface="Be Vietnam"/>
                <a:sym typeface="Be Vietnam"/>
              </a:rPr>
              <a:t>Apply Course Learnings to a Real-World Project</a:t>
            </a:r>
          </a:p>
        </p:txBody>
      </p:sp>
      <p:sp>
        <p:nvSpPr>
          <p:cNvPr name="TextBox 52" id="52"/>
          <p:cNvSpPr txBox="true"/>
          <p:nvPr/>
        </p:nvSpPr>
        <p:spPr>
          <a:xfrm rot="0">
            <a:off x="11015017" y="6418936"/>
            <a:ext cx="6244283" cy="824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01003B"/>
                </a:solidFill>
                <a:latin typeface="Be Vietnam"/>
                <a:ea typeface="Be Vietnam"/>
                <a:cs typeface="Be Vietnam"/>
                <a:sym typeface="Be Vietnam"/>
              </a:rPr>
              <a:t>Develop a Functional and Scalable Application</a:t>
            </a:r>
          </a:p>
        </p:txBody>
      </p:sp>
      <p:sp>
        <p:nvSpPr>
          <p:cNvPr name="TextBox 53" id="53"/>
          <p:cNvSpPr txBox="true"/>
          <p:nvPr/>
        </p:nvSpPr>
        <p:spPr>
          <a:xfrm rot="0">
            <a:off x="11015017" y="7936021"/>
            <a:ext cx="6244283" cy="824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01003B"/>
                </a:solidFill>
                <a:latin typeface="Be Vietnam"/>
                <a:ea typeface="Be Vietnam"/>
                <a:cs typeface="Be Vietnam"/>
                <a:sym typeface="Be Vietnam"/>
              </a:rPr>
              <a:t>Enhance Problem-Solving and Critical Thinking Skills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l="-9222" t="-4461" r="-20094" b="-4717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659889" y="1123950"/>
            <a:ext cx="11195139" cy="815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79"/>
              </a:lnSpc>
            </a:pPr>
            <a:r>
              <a:rPr lang="en-US" sz="5999" spc="191">
                <a:solidFill>
                  <a:srgbClr val="01003B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PROBLEMS &amp; DIFFICULTIES</a:t>
            </a:r>
          </a:p>
        </p:txBody>
      </p:sp>
      <p:grpSp>
        <p:nvGrpSpPr>
          <p:cNvPr name="Group 4" id="4"/>
          <p:cNvGrpSpPr/>
          <p:nvPr/>
        </p:nvGrpSpPr>
        <p:grpSpPr>
          <a:xfrm rot="8100000">
            <a:off x="15238778" y="1520478"/>
            <a:ext cx="2103985" cy="2103985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51515" y="0"/>
                  </a:moveTo>
                  <a:lnTo>
                    <a:pt x="761285" y="0"/>
                  </a:lnTo>
                  <a:cubicBezTo>
                    <a:pt x="789736" y="0"/>
                    <a:pt x="812800" y="23064"/>
                    <a:pt x="812800" y="51515"/>
                  </a:cubicBezTo>
                  <a:lnTo>
                    <a:pt x="812800" y="761285"/>
                  </a:lnTo>
                  <a:cubicBezTo>
                    <a:pt x="812800" y="789736"/>
                    <a:pt x="789736" y="812800"/>
                    <a:pt x="761285" y="812800"/>
                  </a:cubicBezTo>
                  <a:lnTo>
                    <a:pt x="51515" y="812800"/>
                  </a:lnTo>
                  <a:cubicBezTo>
                    <a:pt x="23064" y="812800"/>
                    <a:pt x="0" y="789736"/>
                    <a:pt x="0" y="761285"/>
                  </a:cubicBezTo>
                  <a:lnTo>
                    <a:pt x="0" y="51515"/>
                  </a:lnTo>
                  <a:cubicBezTo>
                    <a:pt x="0" y="23064"/>
                    <a:pt x="23064" y="0"/>
                    <a:pt x="51515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48CFAE">
                    <a:alpha val="100000"/>
                  </a:srgbClr>
                </a:gs>
                <a:gs pos="100000">
                  <a:srgbClr val="006D83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8100000">
            <a:off x="12640533" y="-3628720"/>
            <a:ext cx="4742111" cy="4742111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22856" y="0"/>
                  </a:moveTo>
                  <a:lnTo>
                    <a:pt x="789944" y="0"/>
                  </a:lnTo>
                  <a:cubicBezTo>
                    <a:pt x="796006" y="0"/>
                    <a:pt x="801819" y="2408"/>
                    <a:pt x="806106" y="6694"/>
                  </a:cubicBezTo>
                  <a:cubicBezTo>
                    <a:pt x="810392" y="10981"/>
                    <a:pt x="812800" y="16794"/>
                    <a:pt x="812800" y="22856"/>
                  </a:cubicBezTo>
                  <a:lnTo>
                    <a:pt x="812800" y="789944"/>
                  </a:lnTo>
                  <a:cubicBezTo>
                    <a:pt x="812800" y="796006"/>
                    <a:pt x="810392" y="801819"/>
                    <a:pt x="806106" y="806106"/>
                  </a:cubicBezTo>
                  <a:cubicBezTo>
                    <a:pt x="801819" y="810392"/>
                    <a:pt x="796006" y="812800"/>
                    <a:pt x="789944" y="812800"/>
                  </a:cubicBezTo>
                  <a:lnTo>
                    <a:pt x="22856" y="812800"/>
                  </a:lnTo>
                  <a:cubicBezTo>
                    <a:pt x="16794" y="812800"/>
                    <a:pt x="10981" y="810392"/>
                    <a:pt x="6694" y="806106"/>
                  </a:cubicBezTo>
                  <a:cubicBezTo>
                    <a:pt x="2408" y="801819"/>
                    <a:pt x="0" y="796006"/>
                    <a:pt x="0" y="789944"/>
                  </a:cubicBezTo>
                  <a:lnTo>
                    <a:pt x="0" y="22856"/>
                  </a:lnTo>
                  <a:cubicBezTo>
                    <a:pt x="0" y="16794"/>
                    <a:pt x="2408" y="10981"/>
                    <a:pt x="6694" y="6694"/>
                  </a:cubicBezTo>
                  <a:cubicBezTo>
                    <a:pt x="10981" y="2408"/>
                    <a:pt x="16794" y="0"/>
                    <a:pt x="22856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48CFAE">
                    <a:alpha val="100000"/>
                  </a:srgbClr>
                </a:gs>
                <a:gs pos="100000">
                  <a:srgbClr val="006D83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-2700000">
            <a:off x="17432562" y="-1352213"/>
            <a:ext cx="4742111" cy="4742111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22856" y="0"/>
                  </a:moveTo>
                  <a:lnTo>
                    <a:pt x="789944" y="0"/>
                  </a:lnTo>
                  <a:cubicBezTo>
                    <a:pt x="796006" y="0"/>
                    <a:pt x="801819" y="2408"/>
                    <a:pt x="806106" y="6694"/>
                  </a:cubicBezTo>
                  <a:cubicBezTo>
                    <a:pt x="810392" y="10981"/>
                    <a:pt x="812800" y="16794"/>
                    <a:pt x="812800" y="22856"/>
                  </a:cubicBezTo>
                  <a:lnTo>
                    <a:pt x="812800" y="789944"/>
                  </a:lnTo>
                  <a:cubicBezTo>
                    <a:pt x="812800" y="796006"/>
                    <a:pt x="810392" y="801819"/>
                    <a:pt x="806106" y="806106"/>
                  </a:cubicBezTo>
                  <a:cubicBezTo>
                    <a:pt x="801819" y="810392"/>
                    <a:pt x="796006" y="812800"/>
                    <a:pt x="789944" y="812800"/>
                  </a:cubicBezTo>
                  <a:lnTo>
                    <a:pt x="22856" y="812800"/>
                  </a:lnTo>
                  <a:cubicBezTo>
                    <a:pt x="16794" y="812800"/>
                    <a:pt x="10981" y="810392"/>
                    <a:pt x="6694" y="806106"/>
                  </a:cubicBezTo>
                  <a:cubicBezTo>
                    <a:pt x="2408" y="801819"/>
                    <a:pt x="0" y="796006"/>
                    <a:pt x="0" y="789944"/>
                  </a:cubicBezTo>
                  <a:lnTo>
                    <a:pt x="0" y="22856"/>
                  </a:lnTo>
                  <a:cubicBezTo>
                    <a:pt x="0" y="16794"/>
                    <a:pt x="2408" y="10981"/>
                    <a:pt x="6694" y="6694"/>
                  </a:cubicBezTo>
                  <a:cubicBezTo>
                    <a:pt x="10981" y="2408"/>
                    <a:pt x="16794" y="0"/>
                    <a:pt x="22856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48CFAE">
                    <a:alpha val="100000"/>
                  </a:srgbClr>
                </a:gs>
                <a:gs pos="100000">
                  <a:srgbClr val="006D83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-8100000">
            <a:off x="15797190" y="525262"/>
            <a:ext cx="987162" cy="987162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109796" y="0"/>
                  </a:moveTo>
                  <a:lnTo>
                    <a:pt x="703004" y="0"/>
                  </a:lnTo>
                  <a:cubicBezTo>
                    <a:pt x="732123" y="0"/>
                    <a:pt x="760051" y="11568"/>
                    <a:pt x="780641" y="32159"/>
                  </a:cubicBezTo>
                  <a:cubicBezTo>
                    <a:pt x="801232" y="52749"/>
                    <a:pt x="812800" y="80677"/>
                    <a:pt x="812800" y="109796"/>
                  </a:cubicBezTo>
                  <a:lnTo>
                    <a:pt x="812800" y="703004"/>
                  </a:lnTo>
                  <a:cubicBezTo>
                    <a:pt x="812800" y="732123"/>
                    <a:pt x="801232" y="760051"/>
                    <a:pt x="780641" y="780641"/>
                  </a:cubicBezTo>
                  <a:cubicBezTo>
                    <a:pt x="760051" y="801232"/>
                    <a:pt x="732123" y="812800"/>
                    <a:pt x="703004" y="812800"/>
                  </a:cubicBezTo>
                  <a:lnTo>
                    <a:pt x="109796" y="812800"/>
                  </a:lnTo>
                  <a:cubicBezTo>
                    <a:pt x="80677" y="812800"/>
                    <a:pt x="52749" y="801232"/>
                    <a:pt x="32159" y="780641"/>
                  </a:cubicBezTo>
                  <a:cubicBezTo>
                    <a:pt x="11568" y="760051"/>
                    <a:pt x="0" y="732123"/>
                    <a:pt x="0" y="703004"/>
                  </a:cubicBezTo>
                  <a:lnTo>
                    <a:pt x="0" y="109796"/>
                  </a:lnTo>
                  <a:cubicBezTo>
                    <a:pt x="0" y="80677"/>
                    <a:pt x="11568" y="52749"/>
                    <a:pt x="32159" y="32159"/>
                  </a:cubicBezTo>
                  <a:cubicBezTo>
                    <a:pt x="52749" y="11568"/>
                    <a:pt x="80677" y="0"/>
                    <a:pt x="109796" y="0"/>
                  </a:cubicBezTo>
                  <a:close/>
                </a:path>
              </a:pathLst>
            </a:custGeom>
            <a:solidFill>
              <a:srgbClr val="33326B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true" rot="-10800000">
            <a:off x="-4130545" y="-479688"/>
            <a:ext cx="6733160" cy="10734023"/>
          </a:xfrm>
          <a:custGeom>
            <a:avLst/>
            <a:gdLst/>
            <a:ahLst/>
            <a:cxnLst/>
            <a:rect r="r" b="b" t="t" l="l"/>
            <a:pathLst>
              <a:path h="10734023" w="6733160">
                <a:moveTo>
                  <a:pt x="0" y="10734023"/>
                </a:moveTo>
                <a:lnTo>
                  <a:pt x="6733159" y="10734023"/>
                </a:lnTo>
                <a:lnTo>
                  <a:pt x="6733159" y="0"/>
                </a:lnTo>
                <a:lnTo>
                  <a:pt x="0" y="0"/>
                </a:lnTo>
                <a:lnTo>
                  <a:pt x="0" y="10734023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7" id="17"/>
          <p:cNvGrpSpPr/>
          <p:nvPr/>
        </p:nvGrpSpPr>
        <p:grpSpPr>
          <a:xfrm rot="0">
            <a:off x="6757532" y="3068971"/>
            <a:ext cx="2302237" cy="2302237"/>
            <a:chOff x="0" y="0"/>
            <a:chExt cx="3069650" cy="3069650"/>
          </a:xfrm>
        </p:grpSpPr>
        <p:grpSp>
          <p:nvGrpSpPr>
            <p:cNvPr name="Group 18" id="18"/>
            <p:cNvGrpSpPr>
              <a:grpSpLocks noChangeAspect="true"/>
            </p:cNvGrpSpPr>
            <p:nvPr/>
          </p:nvGrpSpPr>
          <p:grpSpPr>
            <a:xfrm rot="0">
              <a:off x="0" y="0"/>
              <a:ext cx="3069650" cy="3069650"/>
              <a:chOff x="0" y="0"/>
              <a:chExt cx="14400530" cy="14400530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14400530" cy="14399261"/>
              </a:xfrm>
              <a:custGeom>
                <a:avLst/>
                <a:gdLst/>
                <a:ahLst/>
                <a:cxnLst/>
                <a:rect r="r" b="b" t="t" l="l"/>
                <a:pathLst>
                  <a:path h="14399261" w="14400530">
                    <a:moveTo>
                      <a:pt x="7199630" y="0"/>
                    </a:moveTo>
                    <a:cubicBezTo>
                      <a:pt x="3223260" y="0"/>
                      <a:pt x="0" y="3223260"/>
                      <a:pt x="0" y="7199630"/>
                    </a:cubicBezTo>
                    <a:cubicBezTo>
                      <a:pt x="0" y="11176001"/>
                      <a:pt x="3223260" y="14399261"/>
                      <a:pt x="7199630" y="14399261"/>
                    </a:cubicBezTo>
                    <a:lnTo>
                      <a:pt x="14399261" y="14399261"/>
                    </a:lnTo>
                    <a:lnTo>
                      <a:pt x="14399261" y="7199630"/>
                    </a:lnTo>
                    <a:cubicBezTo>
                      <a:pt x="14400530" y="3223260"/>
                      <a:pt x="11176000" y="0"/>
                      <a:pt x="7199630" y="0"/>
                    </a:cubicBezTo>
                    <a:close/>
                  </a:path>
                </a:pathLst>
              </a:custGeom>
              <a:solidFill>
                <a:srgbClr val="48CFAE"/>
              </a:solidFill>
            </p:spPr>
          </p:sp>
        </p:grpSp>
        <p:grpSp>
          <p:nvGrpSpPr>
            <p:cNvPr name="Group 20" id="20"/>
            <p:cNvGrpSpPr/>
            <p:nvPr/>
          </p:nvGrpSpPr>
          <p:grpSpPr>
            <a:xfrm rot="0">
              <a:off x="376741" y="429595"/>
              <a:ext cx="2308522" cy="2308522"/>
              <a:chOff x="0" y="0"/>
              <a:chExt cx="812800" cy="812800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DFDFD"/>
              </a:solidFill>
            </p:spPr>
          </p:sp>
          <p:sp>
            <p:nvSpPr>
              <p:cNvPr name="TextBox 22" id="22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00"/>
                  </a:lnSpc>
                </a:pPr>
              </a:p>
            </p:txBody>
          </p:sp>
        </p:grpSp>
      </p:grpSp>
      <p:grpSp>
        <p:nvGrpSpPr>
          <p:cNvPr name="Group 23" id="23"/>
          <p:cNvGrpSpPr/>
          <p:nvPr/>
        </p:nvGrpSpPr>
        <p:grpSpPr>
          <a:xfrm rot="0">
            <a:off x="9228231" y="3068971"/>
            <a:ext cx="2302237" cy="2302237"/>
            <a:chOff x="0" y="0"/>
            <a:chExt cx="3069650" cy="3069650"/>
          </a:xfrm>
        </p:grpSpPr>
        <p:grpSp>
          <p:nvGrpSpPr>
            <p:cNvPr name="Group 24" id="24"/>
            <p:cNvGrpSpPr>
              <a:grpSpLocks noChangeAspect="true"/>
            </p:cNvGrpSpPr>
            <p:nvPr/>
          </p:nvGrpSpPr>
          <p:grpSpPr>
            <a:xfrm rot="5400000">
              <a:off x="0" y="0"/>
              <a:ext cx="3069650" cy="3069650"/>
              <a:chOff x="0" y="0"/>
              <a:chExt cx="14400530" cy="14400530"/>
            </a:xfrm>
          </p:grpSpPr>
          <p:sp>
            <p:nvSpPr>
              <p:cNvPr name="Freeform 25" id="25"/>
              <p:cNvSpPr/>
              <p:nvPr/>
            </p:nvSpPr>
            <p:spPr>
              <a:xfrm flipH="false" flipV="false" rot="0">
                <a:off x="0" y="0"/>
                <a:ext cx="14400530" cy="14399261"/>
              </a:xfrm>
              <a:custGeom>
                <a:avLst/>
                <a:gdLst/>
                <a:ahLst/>
                <a:cxnLst/>
                <a:rect r="r" b="b" t="t" l="l"/>
                <a:pathLst>
                  <a:path h="14399261" w="14400530">
                    <a:moveTo>
                      <a:pt x="7199630" y="0"/>
                    </a:moveTo>
                    <a:cubicBezTo>
                      <a:pt x="3223260" y="0"/>
                      <a:pt x="0" y="3223260"/>
                      <a:pt x="0" y="7199630"/>
                    </a:cubicBezTo>
                    <a:cubicBezTo>
                      <a:pt x="0" y="11176001"/>
                      <a:pt x="3223260" y="14399261"/>
                      <a:pt x="7199630" y="14399261"/>
                    </a:cubicBezTo>
                    <a:lnTo>
                      <a:pt x="14399261" y="14399261"/>
                    </a:lnTo>
                    <a:lnTo>
                      <a:pt x="14399261" y="7199630"/>
                    </a:lnTo>
                    <a:cubicBezTo>
                      <a:pt x="14400530" y="3223260"/>
                      <a:pt x="11176000" y="0"/>
                      <a:pt x="7199630" y="0"/>
                    </a:cubicBezTo>
                    <a:close/>
                  </a:path>
                </a:pathLst>
              </a:custGeom>
              <a:solidFill>
                <a:srgbClr val="33326B"/>
              </a:solidFill>
            </p:spPr>
          </p:sp>
        </p:grpSp>
        <p:grpSp>
          <p:nvGrpSpPr>
            <p:cNvPr name="Group 26" id="26"/>
            <p:cNvGrpSpPr/>
            <p:nvPr/>
          </p:nvGrpSpPr>
          <p:grpSpPr>
            <a:xfrm rot="0">
              <a:off x="356216" y="424976"/>
              <a:ext cx="2313140" cy="2313140"/>
              <a:chOff x="0" y="0"/>
              <a:chExt cx="812800" cy="812800"/>
            </a:xfrm>
          </p:grpSpPr>
          <p:sp>
            <p:nvSpPr>
              <p:cNvPr name="Freeform 27" id="2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DFDFD"/>
              </a:solidFill>
            </p:spPr>
          </p:sp>
          <p:sp>
            <p:nvSpPr>
              <p:cNvPr name="TextBox 28" id="28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00"/>
                  </a:lnSpc>
                </a:pPr>
              </a:p>
            </p:txBody>
          </p:sp>
        </p:grpSp>
      </p:grpSp>
      <p:grpSp>
        <p:nvGrpSpPr>
          <p:cNvPr name="Group 29" id="29"/>
          <p:cNvGrpSpPr/>
          <p:nvPr/>
        </p:nvGrpSpPr>
        <p:grpSpPr>
          <a:xfrm rot="0">
            <a:off x="9228231" y="5492076"/>
            <a:ext cx="2302237" cy="2302237"/>
            <a:chOff x="0" y="0"/>
            <a:chExt cx="3069650" cy="3069650"/>
          </a:xfrm>
        </p:grpSpPr>
        <p:grpSp>
          <p:nvGrpSpPr>
            <p:cNvPr name="Group 30" id="30"/>
            <p:cNvGrpSpPr>
              <a:grpSpLocks noChangeAspect="true"/>
            </p:cNvGrpSpPr>
            <p:nvPr/>
          </p:nvGrpSpPr>
          <p:grpSpPr>
            <a:xfrm rot="-10800000">
              <a:off x="0" y="0"/>
              <a:ext cx="3069650" cy="3069650"/>
              <a:chOff x="0" y="0"/>
              <a:chExt cx="14400530" cy="14400530"/>
            </a:xfrm>
          </p:grpSpPr>
          <p:sp>
            <p:nvSpPr>
              <p:cNvPr name="Freeform 31" id="31"/>
              <p:cNvSpPr/>
              <p:nvPr/>
            </p:nvSpPr>
            <p:spPr>
              <a:xfrm flipH="false" flipV="false" rot="0">
                <a:off x="0" y="0"/>
                <a:ext cx="14400530" cy="14399261"/>
              </a:xfrm>
              <a:custGeom>
                <a:avLst/>
                <a:gdLst/>
                <a:ahLst/>
                <a:cxnLst/>
                <a:rect r="r" b="b" t="t" l="l"/>
                <a:pathLst>
                  <a:path h="14399261" w="14400530">
                    <a:moveTo>
                      <a:pt x="7199630" y="0"/>
                    </a:moveTo>
                    <a:cubicBezTo>
                      <a:pt x="3223260" y="0"/>
                      <a:pt x="0" y="3223260"/>
                      <a:pt x="0" y="7199630"/>
                    </a:cubicBezTo>
                    <a:cubicBezTo>
                      <a:pt x="0" y="11176001"/>
                      <a:pt x="3223260" y="14399261"/>
                      <a:pt x="7199630" y="14399261"/>
                    </a:cubicBezTo>
                    <a:lnTo>
                      <a:pt x="14399261" y="14399261"/>
                    </a:lnTo>
                    <a:lnTo>
                      <a:pt x="14399261" y="7199630"/>
                    </a:lnTo>
                    <a:cubicBezTo>
                      <a:pt x="14400530" y="3223260"/>
                      <a:pt x="11176000" y="0"/>
                      <a:pt x="7199630" y="0"/>
                    </a:cubicBezTo>
                    <a:close/>
                  </a:path>
                </a:pathLst>
              </a:custGeom>
              <a:solidFill>
                <a:srgbClr val="48CFAE"/>
              </a:solidFill>
            </p:spPr>
          </p:sp>
        </p:grpSp>
        <p:grpSp>
          <p:nvGrpSpPr>
            <p:cNvPr name="Group 32" id="32"/>
            <p:cNvGrpSpPr/>
            <p:nvPr/>
          </p:nvGrpSpPr>
          <p:grpSpPr>
            <a:xfrm rot="0">
              <a:off x="345379" y="345379"/>
              <a:ext cx="2331109" cy="2331109"/>
              <a:chOff x="0" y="0"/>
              <a:chExt cx="812800" cy="812800"/>
            </a:xfrm>
          </p:grpSpPr>
          <p:sp>
            <p:nvSpPr>
              <p:cNvPr name="Freeform 33" id="3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DFDFD"/>
              </a:solidFill>
            </p:spPr>
          </p:sp>
          <p:sp>
            <p:nvSpPr>
              <p:cNvPr name="TextBox 34" id="34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00"/>
                  </a:lnSpc>
                </a:pPr>
              </a:p>
            </p:txBody>
          </p:sp>
        </p:grpSp>
      </p:grpSp>
      <p:grpSp>
        <p:nvGrpSpPr>
          <p:cNvPr name="Group 35" id="35"/>
          <p:cNvGrpSpPr/>
          <p:nvPr/>
        </p:nvGrpSpPr>
        <p:grpSpPr>
          <a:xfrm rot="0">
            <a:off x="6757532" y="5492076"/>
            <a:ext cx="2322675" cy="2322675"/>
            <a:chOff x="0" y="0"/>
            <a:chExt cx="3096899" cy="3096899"/>
          </a:xfrm>
        </p:grpSpPr>
        <p:grpSp>
          <p:nvGrpSpPr>
            <p:cNvPr name="Group 36" id="36"/>
            <p:cNvGrpSpPr>
              <a:grpSpLocks noChangeAspect="true"/>
            </p:cNvGrpSpPr>
            <p:nvPr/>
          </p:nvGrpSpPr>
          <p:grpSpPr>
            <a:xfrm rot="-5400000">
              <a:off x="0" y="0"/>
              <a:ext cx="3096899" cy="3096899"/>
              <a:chOff x="0" y="0"/>
              <a:chExt cx="14400530" cy="14400530"/>
            </a:xfrm>
          </p:grpSpPr>
          <p:sp>
            <p:nvSpPr>
              <p:cNvPr name="Freeform 37" id="37"/>
              <p:cNvSpPr/>
              <p:nvPr/>
            </p:nvSpPr>
            <p:spPr>
              <a:xfrm flipH="false" flipV="false" rot="0">
                <a:off x="0" y="0"/>
                <a:ext cx="14400530" cy="14399261"/>
              </a:xfrm>
              <a:custGeom>
                <a:avLst/>
                <a:gdLst/>
                <a:ahLst/>
                <a:cxnLst/>
                <a:rect r="r" b="b" t="t" l="l"/>
                <a:pathLst>
                  <a:path h="14399261" w="14400530">
                    <a:moveTo>
                      <a:pt x="7199630" y="0"/>
                    </a:moveTo>
                    <a:cubicBezTo>
                      <a:pt x="3223260" y="0"/>
                      <a:pt x="0" y="3223260"/>
                      <a:pt x="0" y="7199630"/>
                    </a:cubicBezTo>
                    <a:cubicBezTo>
                      <a:pt x="0" y="11176001"/>
                      <a:pt x="3223260" y="14399261"/>
                      <a:pt x="7199630" y="14399261"/>
                    </a:cubicBezTo>
                    <a:lnTo>
                      <a:pt x="14399261" y="14399261"/>
                    </a:lnTo>
                    <a:lnTo>
                      <a:pt x="14399261" y="7199630"/>
                    </a:lnTo>
                    <a:cubicBezTo>
                      <a:pt x="14400530" y="3223260"/>
                      <a:pt x="11176000" y="0"/>
                      <a:pt x="7199630" y="0"/>
                    </a:cubicBezTo>
                    <a:close/>
                  </a:path>
                </a:pathLst>
              </a:custGeom>
              <a:solidFill>
                <a:srgbClr val="33326B"/>
              </a:solidFill>
            </p:spPr>
          </p:sp>
        </p:grpSp>
        <p:grpSp>
          <p:nvGrpSpPr>
            <p:cNvPr name="Group 38" id="38"/>
            <p:cNvGrpSpPr/>
            <p:nvPr/>
          </p:nvGrpSpPr>
          <p:grpSpPr>
            <a:xfrm rot="0">
              <a:off x="376741" y="408704"/>
              <a:ext cx="2311455" cy="2311455"/>
              <a:chOff x="0" y="0"/>
              <a:chExt cx="812800" cy="812800"/>
            </a:xfrm>
          </p:grpSpPr>
          <p:sp>
            <p:nvSpPr>
              <p:cNvPr name="Freeform 39" id="3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DFDFD"/>
              </a:solidFill>
            </p:spPr>
          </p:sp>
          <p:sp>
            <p:nvSpPr>
              <p:cNvPr name="TextBox 40" id="40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00"/>
                  </a:lnSpc>
                </a:pPr>
              </a:p>
            </p:txBody>
          </p:sp>
        </p:grpSp>
      </p:grpSp>
      <p:sp>
        <p:nvSpPr>
          <p:cNvPr name="Freeform 41" id="41"/>
          <p:cNvSpPr/>
          <p:nvPr/>
        </p:nvSpPr>
        <p:spPr>
          <a:xfrm flipH="false" flipV="false" rot="0">
            <a:off x="7448831" y="3747241"/>
            <a:ext cx="952239" cy="1054643"/>
          </a:xfrm>
          <a:custGeom>
            <a:avLst/>
            <a:gdLst/>
            <a:ahLst/>
            <a:cxnLst/>
            <a:rect r="r" b="b" t="t" l="l"/>
            <a:pathLst>
              <a:path h="1054643" w="952239">
                <a:moveTo>
                  <a:pt x="0" y="0"/>
                </a:moveTo>
                <a:lnTo>
                  <a:pt x="952239" y="0"/>
                </a:lnTo>
                <a:lnTo>
                  <a:pt x="952239" y="1054643"/>
                </a:lnTo>
                <a:lnTo>
                  <a:pt x="0" y="105464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2" id="42"/>
          <p:cNvSpPr/>
          <p:nvPr/>
        </p:nvSpPr>
        <p:spPr>
          <a:xfrm flipH="false" flipV="false" rot="0">
            <a:off x="7351938" y="6153515"/>
            <a:ext cx="1133862" cy="1063769"/>
          </a:xfrm>
          <a:custGeom>
            <a:avLst/>
            <a:gdLst/>
            <a:ahLst/>
            <a:cxnLst/>
            <a:rect r="r" b="b" t="t" l="l"/>
            <a:pathLst>
              <a:path h="1063769" w="1133862">
                <a:moveTo>
                  <a:pt x="0" y="0"/>
                </a:moveTo>
                <a:lnTo>
                  <a:pt x="1133862" y="0"/>
                </a:lnTo>
                <a:lnTo>
                  <a:pt x="1133862" y="1063769"/>
                </a:lnTo>
                <a:lnTo>
                  <a:pt x="0" y="106376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3" id="43"/>
          <p:cNvSpPr/>
          <p:nvPr/>
        </p:nvSpPr>
        <p:spPr>
          <a:xfrm flipH="false" flipV="false" rot="0">
            <a:off x="9867866" y="3706247"/>
            <a:ext cx="1022967" cy="1136631"/>
          </a:xfrm>
          <a:custGeom>
            <a:avLst/>
            <a:gdLst/>
            <a:ahLst/>
            <a:cxnLst/>
            <a:rect r="r" b="b" t="t" l="l"/>
            <a:pathLst>
              <a:path h="1136631" w="1022967">
                <a:moveTo>
                  <a:pt x="0" y="0"/>
                </a:moveTo>
                <a:lnTo>
                  <a:pt x="1022967" y="0"/>
                </a:lnTo>
                <a:lnTo>
                  <a:pt x="1022967" y="1136631"/>
                </a:lnTo>
                <a:lnTo>
                  <a:pt x="0" y="113663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4" id="44"/>
          <p:cNvSpPr/>
          <p:nvPr/>
        </p:nvSpPr>
        <p:spPr>
          <a:xfrm flipH="false" flipV="false" rot="-5400000">
            <a:off x="9742322" y="6411470"/>
            <a:ext cx="1274056" cy="523521"/>
          </a:xfrm>
          <a:custGeom>
            <a:avLst/>
            <a:gdLst/>
            <a:ahLst/>
            <a:cxnLst/>
            <a:rect r="r" b="b" t="t" l="l"/>
            <a:pathLst>
              <a:path h="523521" w="1274056">
                <a:moveTo>
                  <a:pt x="0" y="0"/>
                </a:moveTo>
                <a:lnTo>
                  <a:pt x="1274056" y="0"/>
                </a:lnTo>
                <a:lnTo>
                  <a:pt x="1274056" y="523521"/>
                </a:lnTo>
                <a:lnTo>
                  <a:pt x="0" y="52352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5" id="45"/>
          <p:cNvSpPr txBox="true"/>
          <p:nvPr/>
        </p:nvSpPr>
        <p:spPr>
          <a:xfrm rot="0">
            <a:off x="11701918" y="3781069"/>
            <a:ext cx="5920295" cy="1254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24"/>
              </a:lnSpc>
            </a:pPr>
            <a:r>
              <a:rPr lang="en-US" sz="2499">
                <a:solidFill>
                  <a:srgbClr val="01003B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 2. Reading &amp; Parsing the fields of dates from our CSV files and storing them in our database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3269297" y="6446218"/>
            <a:ext cx="3463130" cy="415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24"/>
              </a:lnSpc>
            </a:pPr>
            <a:r>
              <a:rPr lang="en-US" sz="2499">
                <a:solidFill>
                  <a:srgbClr val="01003B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3. Test files - Mockito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3132962" y="3935459"/>
            <a:ext cx="3453120" cy="835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24"/>
              </a:lnSpc>
            </a:pPr>
            <a:r>
              <a:rPr lang="en-US" sz="2499">
                <a:solidFill>
                  <a:srgbClr val="01003B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 1. Reading the data from csv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11842881" y="6269474"/>
            <a:ext cx="5920295" cy="835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24"/>
              </a:lnSpc>
            </a:pPr>
            <a:r>
              <a:rPr lang="en-US" sz="2499">
                <a:solidFill>
                  <a:srgbClr val="01003B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4. Typed Query use to non Primary key fields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803258" y="2952632"/>
            <a:ext cx="7666959" cy="890972"/>
            <a:chOff x="0" y="0"/>
            <a:chExt cx="3497138" cy="406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497138" cy="406400"/>
            </a:xfrm>
            <a:custGeom>
              <a:avLst/>
              <a:gdLst/>
              <a:ahLst/>
              <a:cxnLst/>
              <a:rect r="r" b="b" t="t" l="l"/>
              <a:pathLst>
                <a:path h="406400" w="3497138">
                  <a:moveTo>
                    <a:pt x="3293938" y="0"/>
                  </a:moveTo>
                  <a:cubicBezTo>
                    <a:pt x="3406162" y="0"/>
                    <a:pt x="3497138" y="90976"/>
                    <a:pt x="3497138" y="203200"/>
                  </a:cubicBezTo>
                  <a:cubicBezTo>
                    <a:pt x="3497138" y="315424"/>
                    <a:pt x="3406162" y="406400"/>
                    <a:pt x="3293938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85725" cap="sq">
              <a:solidFill>
                <a:srgbClr val="48CFAE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3497138" cy="463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8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6803258" y="2750687"/>
            <a:ext cx="1295318" cy="1295318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3326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80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4660396" y="1294789"/>
            <a:ext cx="1255185" cy="1305013"/>
          </a:xfrm>
          <a:custGeom>
            <a:avLst/>
            <a:gdLst/>
            <a:ahLst/>
            <a:cxnLst/>
            <a:rect r="r" b="b" t="t" l="l"/>
            <a:pathLst>
              <a:path h="1305013" w="1255185">
                <a:moveTo>
                  <a:pt x="0" y="0"/>
                </a:moveTo>
                <a:lnTo>
                  <a:pt x="1255186" y="0"/>
                </a:lnTo>
                <a:lnTo>
                  <a:pt x="1255186" y="1305013"/>
                </a:lnTo>
                <a:lnTo>
                  <a:pt x="0" y="13050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6817671" y="4343808"/>
            <a:ext cx="7681372" cy="892647"/>
            <a:chOff x="0" y="0"/>
            <a:chExt cx="3497138" cy="4064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497138" cy="406400"/>
            </a:xfrm>
            <a:custGeom>
              <a:avLst/>
              <a:gdLst/>
              <a:ahLst/>
              <a:cxnLst/>
              <a:rect r="r" b="b" t="t" l="l"/>
              <a:pathLst>
                <a:path h="406400" w="3497138">
                  <a:moveTo>
                    <a:pt x="3293938" y="0"/>
                  </a:moveTo>
                  <a:cubicBezTo>
                    <a:pt x="3406162" y="0"/>
                    <a:pt x="3497138" y="90976"/>
                    <a:pt x="3497138" y="203200"/>
                  </a:cubicBezTo>
                  <a:cubicBezTo>
                    <a:pt x="3497138" y="315424"/>
                    <a:pt x="3406162" y="406400"/>
                    <a:pt x="3293938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85725" cap="sq">
              <a:solidFill>
                <a:srgbClr val="48CFAE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57150"/>
              <a:ext cx="3497138" cy="463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80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6817671" y="4141255"/>
            <a:ext cx="1297753" cy="1297753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3326B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80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8100000">
            <a:off x="-1149689" y="1908564"/>
            <a:ext cx="5400659" cy="5580517"/>
            <a:chOff x="0" y="0"/>
            <a:chExt cx="1028611" cy="1062867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028611" cy="1062867"/>
            </a:xfrm>
            <a:custGeom>
              <a:avLst/>
              <a:gdLst/>
              <a:ahLst/>
              <a:cxnLst/>
              <a:rect r="r" b="b" t="t" l="l"/>
              <a:pathLst>
                <a:path h="1062867" w="1028611">
                  <a:moveTo>
                    <a:pt x="20069" y="0"/>
                  </a:moveTo>
                  <a:lnTo>
                    <a:pt x="1008542" y="0"/>
                  </a:lnTo>
                  <a:cubicBezTo>
                    <a:pt x="1019626" y="0"/>
                    <a:pt x="1028611" y="8985"/>
                    <a:pt x="1028611" y="20069"/>
                  </a:cubicBezTo>
                  <a:lnTo>
                    <a:pt x="1028611" y="1042798"/>
                  </a:lnTo>
                  <a:cubicBezTo>
                    <a:pt x="1028611" y="1053882"/>
                    <a:pt x="1019626" y="1062867"/>
                    <a:pt x="1008542" y="1062867"/>
                  </a:cubicBezTo>
                  <a:lnTo>
                    <a:pt x="20069" y="1062867"/>
                  </a:lnTo>
                  <a:cubicBezTo>
                    <a:pt x="8985" y="1062867"/>
                    <a:pt x="0" y="1053882"/>
                    <a:pt x="0" y="1042798"/>
                  </a:cubicBezTo>
                  <a:lnTo>
                    <a:pt x="0" y="20069"/>
                  </a:lnTo>
                  <a:cubicBezTo>
                    <a:pt x="0" y="8985"/>
                    <a:pt x="8985" y="0"/>
                    <a:pt x="20069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48CFAE">
                    <a:alpha val="100000"/>
                  </a:srgbClr>
                </a:gs>
                <a:gs pos="100000">
                  <a:srgbClr val="006D83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47625"/>
              <a:ext cx="1028611" cy="11104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8100000">
            <a:off x="-4062554" y="6610159"/>
            <a:ext cx="4742111" cy="4742111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22856" y="0"/>
                  </a:moveTo>
                  <a:lnTo>
                    <a:pt x="789944" y="0"/>
                  </a:lnTo>
                  <a:cubicBezTo>
                    <a:pt x="796006" y="0"/>
                    <a:pt x="801819" y="2408"/>
                    <a:pt x="806106" y="6694"/>
                  </a:cubicBezTo>
                  <a:cubicBezTo>
                    <a:pt x="810392" y="10981"/>
                    <a:pt x="812800" y="16794"/>
                    <a:pt x="812800" y="22856"/>
                  </a:cubicBezTo>
                  <a:lnTo>
                    <a:pt x="812800" y="789944"/>
                  </a:lnTo>
                  <a:cubicBezTo>
                    <a:pt x="812800" y="796006"/>
                    <a:pt x="810392" y="801819"/>
                    <a:pt x="806106" y="806106"/>
                  </a:cubicBezTo>
                  <a:cubicBezTo>
                    <a:pt x="801819" y="810392"/>
                    <a:pt x="796006" y="812800"/>
                    <a:pt x="789944" y="812800"/>
                  </a:cubicBezTo>
                  <a:lnTo>
                    <a:pt x="22856" y="812800"/>
                  </a:lnTo>
                  <a:cubicBezTo>
                    <a:pt x="16794" y="812800"/>
                    <a:pt x="10981" y="810392"/>
                    <a:pt x="6694" y="806106"/>
                  </a:cubicBezTo>
                  <a:cubicBezTo>
                    <a:pt x="2408" y="801819"/>
                    <a:pt x="0" y="796006"/>
                    <a:pt x="0" y="789944"/>
                  </a:cubicBezTo>
                  <a:lnTo>
                    <a:pt x="0" y="22856"/>
                  </a:lnTo>
                  <a:cubicBezTo>
                    <a:pt x="0" y="16794"/>
                    <a:pt x="2408" y="10981"/>
                    <a:pt x="6694" y="6694"/>
                  </a:cubicBezTo>
                  <a:cubicBezTo>
                    <a:pt x="10981" y="2408"/>
                    <a:pt x="16794" y="0"/>
                    <a:pt x="22856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48CFAE">
                    <a:alpha val="100000"/>
                  </a:srgbClr>
                </a:gs>
                <a:gs pos="100000">
                  <a:srgbClr val="006D83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2700000">
            <a:off x="1327767" y="8487634"/>
            <a:ext cx="987162" cy="987162"/>
            <a:chOff x="0" y="0"/>
            <a:chExt cx="812800" cy="8128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109796" y="0"/>
                  </a:moveTo>
                  <a:lnTo>
                    <a:pt x="703004" y="0"/>
                  </a:lnTo>
                  <a:cubicBezTo>
                    <a:pt x="732123" y="0"/>
                    <a:pt x="760051" y="11568"/>
                    <a:pt x="780641" y="32159"/>
                  </a:cubicBezTo>
                  <a:cubicBezTo>
                    <a:pt x="801232" y="52749"/>
                    <a:pt x="812800" y="80677"/>
                    <a:pt x="812800" y="109796"/>
                  </a:cubicBezTo>
                  <a:lnTo>
                    <a:pt x="812800" y="703004"/>
                  </a:lnTo>
                  <a:cubicBezTo>
                    <a:pt x="812800" y="732123"/>
                    <a:pt x="801232" y="760051"/>
                    <a:pt x="780641" y="780641"/>
                  </a:cubicBezTo>
                  <a:cubicBezTo>
                    <a:pt x="760051" y="801232"/>
                    <a:pt x="732123" y="812800"/>
                    <a:pt x="703004" y="812800"/>
                  </a:cubicBezTo>
                  <a:lnTo>
                    <a:pt x="109796" y="812800"/>
                  </a:lnTo>
                  <a:cubicBezTo>
                    <a:pt x="80677" y="812800"/>
                    <a:pt x="52749" y="801232"/>
                    <a:pt x="32159" y="780641"/>
                  </a:cubicBezTo>
                  <a:cubicBezTo>
                    <a:pt x="11568" y="760051"/>
                    <a:pt x="0" y="732123"/>
                    <a:pt x="0" y="703004"/>
                  </a:cubicBezTo>
                  <a:lnTo>
                    <a:pt x="0" y="109796"/>
                  </a:lnTo>
                  <a:cubicBezTo>
                    <a:pt x="0" y="80677"/>
                    <a:pt x="11568" y="52749"/>
                    <a:pt x="32159" y="32159"/>
                  </a:cubicBezTo>
                  <a:cubicBezTo>
                    <a:pt x="52749" y="11568"/>
                    <a:pt x="80677" y="0"/>
                    <a:pt x="109796" y="0"/>
                  </a:cubicBezTo>
                  <a:close/>
                </a:path>
              </a:pathLst>
            </a:custGeom>
            <a:solidFill>
              <a:srgbClr val="33326B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8100000">
            <a:off x="443724" y="-3776940"/>
            <a:ext cx="4742111" cy="4742111"/>
            <a:chOff x="0" y="0"/>
            <a:chExt cx="812800" cy="8128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22856" y="0"/>
                  </a:moveTo>
                  <a:lnTo>
                    <a:pt x="789944" y="0"/>
                  </a:lnTo>
                  <a:cubicBezTo>
                    <a:pt x="796006" y="0"/>
                    <a:pt x="801819" y="2408"/>
                    <a:pt x="806106" y="6694"/>
                  </a:cubicBezTo>
                  <a:cubicBezTo>
                    <a:pt x="810392" y="10981"/>
                    <a:pt x="812800" y="16794"/>
                    <a:pt x="812800" y="22856"/>
                  </a:cubicBezTo>
                  <a:lnTo>
                    <a:pt x="812800" y="789944"/>
                  </a:lnTo>
                  <a:cubicBezTo>
                    <a:pt x="812800" y="796006"/>
                    <a:pt x="810392" y="801819"/>
                    <a:pt x="806106" y="806106"/>
                  </a:cubicBezTo>
                  <a:cubicBezTo>
                    <a:pt x="801819" y="810392"/>
                    <a:pt x="796006" y="812800"/>
                    <a:pt x="789944" y="812800"/>
                  </a:cubicBezTo>
                  <a:lnTo>
                    <a:pt x="22856" y="812800"/>
                  </a:lnTo>
                  <a:cubicBezTo>
                    <a:pt x="16794" y="812800"/>
                    <a:pt x="10981" y="810392"/>
                    <a:pt x="6694" y="806106"/>
                  </a:cubicBezTo>
                  <a:cubicBezTo>
                    <a:pt x="2408" y="801819"/>
                    <a:pt x="0" y="796006"/>
                    <a:pt x="0" y="789944"/>
                  </a:cubicBezTo>
                  <a:lnTo>
                    <a:pt x="0" y="22856"/>
                  </a:lnTo>
                  <a:cubicBezTo>
                    <a:pt x="0" y="16794"/>
                    <a:pt x="2408" y="10981"/>
                    <a:pt x="6694" y="6694"/>
                  </a:cubicBezTo>
                  <a:cubicBezTo>
                    <a:pt x="10981" y="2408"/>
                    <a:pt x="16794" y="0"/>
                    <a:pt x="22856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48CFAE">
                    <a:alpha val="100000"/>
                  </a:srgbClr>
                </a:gs>
                <a:gs pos="100000">
                  <a:srgbClr val="006D83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2700000">
            <a:off x="-1751004" y="-602853"/>
            <a:ext cx="2695017" cy="2191248"/>
            <a:chOff x="0" y="0"/>
            <a:chExt cx="1579453" cy="1284213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1579453" cy="1284213"/>
            </a:xfrm>
            <a:custGeom>
              <a:avLst/>
              <a:gdLst/>
              <a:ahLst/>
              <a:cxnLst/>
              <a:rect r="r" b="b" t="t" l="l"/>
              <a:pathLst>
                <a:path h="1284213" w="1579453">
                  <a:moveTo>
                    <a:pt x="40218" y="0"/>
                  </a:moveTo>
                  <a:lnTo>
                    <a:pt x="1539236" y="0"/>
                  </a:lnTo>
                  <a:cubicBezTo>
                    <a:pt x="1561448" y="0"/>
                    <a:pt x="1579453" y="18006"/>
                    <a:pt x="1579453" y="40218"/>
                  </a:cubicBezTo>
                  <a:lnTo>
                    <a:pt x="1579453" y="1243995"/>
                  </a:lnTo>
                  <a:cubicBezTo>
                    <a:pt x="1579453" y="1254662"/>
                    <a:pt x="1575216" y="1264891"/>
                    <a:pt x="1567674" y="1272433"/>
                  </a:cubicBezTo>
                  <a:cubicBezTo>
                    <a:pt x="1560132" y="1279976"/>
                    <a:pt x="1549902" y="1284213"/>
                    <a:pt x="1539236" y="1284213"/>
                  </a:cubicBezTo>
                  <a:lnTo>
                    <a:pt x="40218" y="1284213"/>
                  </a:lnTo>
                  <a:cubicBezTo>
                    <a:pt x="18006" y="1284213"/>
                    <a:pt x="0" y="1266207"/>
                    <a:pt x="0" y="1243995"/>
                  </a:cubicBezTo>
                  <a:lnTo>
                    <a:pt x="0" y="40218"/>
                  </a:lnTo>
                  <a:cubicBezTo>
                    <a:pt x="0" y="18006"/>
                    <a:pt x="18006" y="0"/>
                    <a:pt x="40218" y="0"/>
                  </a:cubicBezTo>
                  <a:close/>
                </a:path>
              </a:pathLst>
            </a:custGeom>
            <a:solidFill>
              <a:srgbClr val="33326B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47625"/>
              <a:ext cx="1579453" cy="13318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30" id="30"/>
          <p:cNvGrpSpPr>
            <a:grpSpLocks noChangeAspect="true"/>
          </p:cNvGrpSpPr>
          <p:nvPr/>
        </p:nvGrpSpPr>
        <p:grpSpPr>
          <a:xfrm rot="0">
            <a:off x="1875210" y="1028700"/>
            <a:ext cx="4732661" cy="9364382"/>
            <a:chOff x="0" y="0"/>
            <a:chExt cx="2620010" cy="518414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32" id="32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4"/>
              <a:stretch>
                <a:fillRect l="-8295" t="0" r="-8295" b="0"/>
              </a:stretch>
            </a:blipFill>
          </p:spPr>
        </p:sp>
        <p:sp>
          <p:nvSpPr>
            <p:cNvPr name="Freeform 33" id="33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34" id="34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35" id="35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36" id="36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37" id="37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38" id="38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39" id="39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name="Group 40" id="40"/>
          <p:cNvGrpSpPr/>
          <p:nvPr/>
        </p:nvGrpSpPr>
        <p:grpSpPr>
          <a:xfrm rot="2700000">
            <a:off x="744207" y="9791410"/>
            <a:ext cx="1386878" cy="1386878"/>
            <a:chOff x="0" y="0"/>
            <a:chExt cx="812800" cy="812800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78152" y="0"/>
                  </a:moveTo>
                  <a:lnTo>
                    <a:pt x="734648" y="0"/>
                  </a:lnTo>
                  <a:cubicBezTo>
                    <a:pt x="755375" y="0"/>
                    <a:pt x="775254" y="8234"/>
                    <a:pt x="789910" y="22890"/>
                  </a:cubicBezTo>
                  <a:cubicBezTo>
                    <a:pt x="804566" y="37546"/>
                    <a:pt x="812800" y="57425"/>
                    <a:pt x="812800" y="78152"/>
                  </a:cubicBezTo>
                  <a:lnTo>
                    <a:pt x="812800" y="734648"/>
                  </a:lnTo>
                  <a:cubicBezTo>
                    <a:pt x="812800" y="755375"/>
                    <a:pt x="804566" y="775254"/>
                    <a:pt x="789910" y="789910"/>
                  </a:cubicBezTo>
                  <a:cubicBezTo>
                    <a:pt x="775254" y="804566"/>
                    <a:pt x="755375" y="812800"/>
                    <a:pt x="734648" y="812800"/>
                  </a:cubicBezTo>
                  <a:lnTo>
                    <a:pt x="78152" y="812800"/>
                  </a:lnTo>
                  <a:cubicBezTo>
                    <a:pt x="57425" y="812800"/>
                    <a:pt x="37546" y="804566"/>
                    <a:pt x="22890" y="789910"/>
                  </a:cubicBezTo>
                  <a:cubicBezTo>
                    <a:pt x="8234" y="775254"/>
                    <a:pt x="0" y="755375"/>
                    <a:pt x="0" y="734648"/>
                  </a:cubicBezTo>
                  <a:lnTo>
                    <a:pt x="0" y="78152"/>
                  </a:lnTo>
                  <a:cubicBezTo>
                    <a:pt x="0" y="57425"/>
                    <a:pt x="8234" y="37546"/>
                    <a:pt x="22890" y="22890"/>
                  </a:cubicBezTo>
                  <a:cubicBezTo>
                    <a:pt x="37546" y="8234"/>
                    <a:pt x="57425" y="0"/>
                    <a:pt x="78152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48CFAE">
                    <a:alpha val="100000"/>
                  </a:srgbClr>
                </a:gs>
                <a:gs pos="100000">
                  <a:srgbClr val="006D83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42" id="42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43" id="43"/>
          <p:cNvGrpSpPr/>
          <p:nvPr/>
        </p:nvGrpSpPr>
        <p:grpSpPr>
          <a:xfrm rot="0">
            <a:off x="6817671" y="5830589"/>
            <a:ext cx="7681372" cy="892647"/>
            <a:chOff x="0" y="0"/>
            <a:chExt cx="3497138" cy="406400"/>
          </a:xfrm>
        </p:grpSpPr>
        <p:sp>
          <p:nvSpPr>
            <p:cNvPr name="Freeform 44" id="44"/>
            <p:cNvSpPr/>
            <p:nvPr/>
          </p:nvSpPr>
          <p:spPr>
            <a:xfrm flipH="false" flipV="false" rot="0">
              <a:off x="0" y="0"/>
              <a:ext cx="3497138" cy="406400"/>
            </a:xfrm>
            <a:custGeom>
              <a:avLst/>
              <a:gdLst/>
              <a:ahLst/>
              <a:cxnLst/>
              <a:rect r="r" b="b" t="t" l="l"/>
              <a:pathLst>
                <a:path h="406400" w="3497138">
                  <a:moveTo>
                    <a:pt x="3293938" y="0"/>
                  </a:moveTo>
                  <a:cubicBezTo>
                    <a:pt x="3406162" y="0"/>
                    <a:pt x="3497138" y="90976"/>
                    <a:pt x="3497138" y="203200"/>
                  </a:cubicBezTo>
                  <a:cubicBezTo>
                    <a:pt x="3497138" y="315424"/>
                    <a:pt x="3406162" y="406400"/>
                    <a:pt x="3293938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85725" cap="sq">
              <a:solidFill>
                <a:srgbClr val="48CFAE"/>
              </a:solidFill>
              <a:prstDash val="solid"/>
              <a:miter/>
            </a:ln>
          </p:spPr>
        </p:sp>
        <p:sp>
          <p:nvSpPr>
            <p:cNvPr name="TextBox 45" id="45"/>
            <p:cNvSpPr txBox="true"/>
            <p:nvPr/>
          </p:nvSpPr>
          <p:spPr>
            <a:xfrm>
              <a:off x="0" y="-57150"/>
              <a:ext cx="3497138" cy="463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80"/>
                </a:lnSpc>
              </a:pPr>
            </a:p>
          </p:txBody>
        </p:sp>
      </p:grpSp>
      <p:grpSp>
        <p:nvGrpSpPr>
          <p:cNvPr name="Group 46" id="46"/>
          <p:cNvGrpSpPr/>
          <p:nvPr/>
        </p:nvGrpSpPr>
        <p:grpSpPr>
          <a:xfrm rot="0">
            <a:off x="6817671" y="5628035"/>
            <a:ext cx="1297753" cy="1297753"/>
            <a:chOff x="0" y="0"/>
            <a:chExt cx="812800" cy="812800"/>
          </a:xfrm>
        </p:grpSpPr>
        <p:sp>
          <p:nvSpPr>
            <p:cNvPr name="Freeform 47" id="4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3326B"/>
            </a:solidFill>
          </p:spPr>
        </p:sp>
        <p:sp>
          <p:nvSpPr>
            <p:cNvPr name="TextBox 48" id="48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80"/>
                </a:lnSpc>
              </a:pPr>
            </a:p>
          </p:txBody>
        </p:sp>
      </p:grpSp>
      <p:sp>
        <p:nvSpPr>
          <p:cNvPr name="Freeform 49" id="49"/>
          <p:cNvSpPr/>
          <p:nvPr/>
        </p:nvSpPr>
        <p:spPr>
          <a:xfrm flipH="false" flipV="false" rot="0">
            <a:off x="7064932" y="5819128"/>
            <a:ext cx="803231" cy="950490"/>
          </a:xfrm>
          <a:custGeom>
            <a:avLst/>
            <a:gdLst/>
            <a:ahLst/>
            <a:cxnLst/>
            <a:rect r="r" b="b" t="t" l="l"/>
            <a:pathLst>
              <a:path h="950490" w="803231">
                <a:moveTo>
                  <a:pt x="0" y="0"/>
                </a:moveTo>
                <a:lnTo>
                  <a:pt x="803231" y="0"/>
                </a:lnTo>
                <a:lnTo>
                  <a:pt x="803231" y="950490"/>
                </a:lnTo>
                <a:lnTo>
                  <a:pt x="0" y="95049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0" id="50"/>
          <p:cNvSpPr/>
          <p:nvPr/>
        </p:nvSpPr>
        <p:spPr>
          <a:xfrm flipH="false" flipV="false" rot="0">
            <a:off x="7050519" y="4343808"/>
            <a:ext cx="803231" cy="926260"/>
          </a:xfrm>
          <a:custGeom>
            <a:avLst/>
            <a:gdLst/>
            <a:ahLst/>
            <a:cxnLst/>
            <a:rect r="r" b="b" t="t" l="l"/>
            <a:pathLst>
              <a:path h="926260" w="803231">
                <a:moveTo>
                  <a:pt x="0" y="0"/>
                </a:moveTo>
                <a:lnTo>
                  <a:pt x="803232" y="0"/>
                </a:lnTo>
                <a:lnTo>
                  <a:pt x="803232" y="926261"/>
                </a:lnTo>
                <a:lnTo>
                  <a:pt x="0" y="92626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8057" t="-16004" r="-27222" b="0"/>
            </a:stretch>
          </a:blipFill>
        </p:spPr>
      </p:sp>
      <p:sp>
        <p:nvSpPr>
          <p:cNvPr name="Freeform 51" id="51"/>
          <p:cNvSpPr/>
          <p:nvPr/>
        </p:nvSpPr>
        <p:spPr>
          <a:xfrm flipH="false" flipV="false" rot="0">
            <a:off x="7036107" y="2962857"/>
            <a:ext cx="873628" cy="896618"/>
          </a:xfrm>
          <a:custGeom>
            <a:avLst/>
            <a:gdLst/>
            <a:ahLst/>
            <a:cxnLst/>
            <a:rect r="r" b="b" t="t" l="l"/>
            <a:pathLst>
              <a:path h="896618" w="873628">
                <a:moveTo>
                  <a:pt x="0" y="0"/>
                </a:moveTo>
                <a:lnTo>
                  <a:pt x="873628" y="0"/>
                </a:lnTo>
                <a:lnTo>
                  <a:pt x="873628" y="896618"/>
                </a:lnTo>
                <a:lnTo>
                  <a:pt x="0" y="89661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grpSp>
        <p:nvGrpSpPr>
          <p:cNvPr name="Group 52" id="52"/>
          <p:cNvGrpSpPr/>
          <p:nvPr/>
        </p:nvGrpSpPr>
        <p:grpSpPr>
          <a:xfrm rot="0">
            <a:off x="6817671" y="7318842"/>
            <a:ext cx="7681372" cy="892647"/>
            <a:chOff x="0" y="0"/>
            <a:chExt cx="3497138" cy="406400"/>
          </a:xfrm>
        </p:grpSpPr>
        <p:sp>
          <p:nvSpPr>
            <p:cNvPr name="Freeform 53" id="53"/>
            <p:cNvSpPr/>
            <p:nvPr/>
          </p:nvSpPr>
          <p:spPr>
            <a:xfrm flipH="false" flipV="false" rot="0">
              <a:off x="0" y="0"/>
              <a:ext cx="3497138" cy="406400"/>
            </a:xfrm>
            <a:custGeom>
              <a:avLst/>
              <a:gdLst/>
              <a:ahLst/>
              <a:cxnLst/>
              <a:rect r="r" b="b" t="t" l="l"/>
              <a:pathLst>
                <a:path h="406400" w="3497138">
                  <a:moveTo>
                    <a:pt x="3293938" y="0"/>
                  </a:moveTo>
                  <a:cubicBezTo>
                    <a:pt x="3406162" y="0"/>
                    <a:pt x="3497138" y="90976"/>
                    <a:pt x="3497138" y="203200"/>
                  </a:cubicBezTo>
                  <a:cubicBezTo>
                    <a:pt x="3497138" y="315424"/>
                    <a:pt x="3406162" y="406400"/>
                    <a:pt x="3293938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85725" cap="sq">
              <a:solidFill>
                <a:srgbClr val="48CFAE"/>
              </a:solidFill>
              <a:prstDash val="solid"/>
              <a:miter/>
            </a:ln>
          </p:spPr>
        </p:sp>
        <p:sp>
          <p:nvSpPr>
            <p:cNvPr name="TextBox 54" id="54"/>
            <p:cNvSpPr txBox="true"/>
            <p:nvPr/>
          </p:nvSpPr>
          <p:spPr>
            <a:xfrm>
              <a:off x="0" y="-57150"/>
              <a:ext cx="3497138" cy="463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80"/>
                </a:lnSpc>
              </a:pPr>
            </a:p>
          </p:txBody>
        </p:sp>
      </p:grpSp>
      <p:grpSp>
        <p:nvGrpSpPr>
          <p:cNvPr name="Group 55" id="55"/>
          <p:cNvGrpSpPr/>
          <p:nvPr/>
        </p:nvGrpSpPr>
        <p:grpSpPr>
          <a:xfrm rot="0">
            <a:off x="6817671" y="7116289"/>
            <a:ext cx="1297753" cy="1297753"/>
            <a:chOff x="0" y="0"/>
            <a:chExt cx="812800" cy="812800"/>
          </a:xfrm>
        </p:grpSpPr>
        <p:sp>
          <p:nvSpPr>
            <p:cNvPr name="Freeform 56" id="5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3326B"/>
            </a:solidFill>
          </p:spPr>
        </p:sp>
        <p:sp>
          <p:nvSpPr>
            <p:cNvPr name="TextBox 57" id="57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80"/>
                </a:lnSpc>
              </a:pPr>
            </a:p>
          </p:txBody>
        </p:sp>
      </p:grpSp>
      <p:grpSp>
        <p:nvGrpSpPr>
          <p:cNvPr name="Group 58" id="58"/>
          <p:cNvGrpSpPr/>
          <p:nvPr/>
        </p:nvGrpSpPr>
        <p:grpSpPr>
          <a:xfrm rot="0">
            <a:off x="6788846" y="8811977"/>
            <a:ext cx="7681372" cy="892647"/>
            <a:chOff x="0" y="0"/>
            <a:chExt cx="3497138" cy="406400"/>
          </a:xfrm>
        </p:grpSpPr>
        <p:sp>
          <p:nvSpPr>
            <p:cNvPr name="Freeform 59" id="59"/>
            <p:cNvSpPr/>
            <p:nvPr/>
          </p:nvSpPr>
          <p:spPr>
            <a:xfrm flipH="false" flipV="false" rot="0">
              <a:off x="0" y="0"/>
              <a:ext cx="3497138" cy="406400"/>
            </a:xfrm>
            <a:custGeom>
              <a:avLst/>
              <a:gdLst/>
              <a:ahLst/>
              <a:cxnLst/>
              <a:rect r="r" b="b" t="t" l="l"/>
              <a:pathLst>
                <a:path h="406400" w="3497138">
                  <a:moveTo>
                    <a:pt x="3293938" y="0"/>
                  </a:moveTo>
                  <a:cubicBezTo>
                    <a:pt x="3406162" y="0"/>
                    <a:pt x="3497138" y="90976"/>
                    <a:pt x="3497138" y="203200"/>
                  </a:cubicBezTo>
                  <a:cubicBezTo>
                    <a:pt x="3497138" y="315424"/>
                    <a:pt x="3406162" y="406400"/>
                    <a:pt x="3293938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85725" cap="sq">
              <a:solidFill>
                <a:srgbClr val="48CFAE"/>
              </a:solidFill>
              <a:prstDash val="solid"/>
              <a:miter/>
            </a:ln>
          </p:spPr>
        </p:sp>
        <p:sp>
          <p:nvSpPr>
            <p:cNvPr name="TextBox 60" id="60"/>
            <p:cNvSpPr txBox="true"/>
            <p:nvPr/>
          </p:nvSpPr>
          <p:spPr>
            <a:xfrm>
              <a:off x="0" y="-57150"/>
              <a:ext cx="3497138" cy="463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80"/>
                </a:lnSpc>
              </a:pPr>
            </a:p>
          </p:txBody>
        </p:sp>
      </p:grpSp>
      <p:grpSp>
        <p:nvGrpSpPr>
          <p:cNvPr name="Group 61" id="61"/>
          <p:cNvGrpSpPr/>
          <p:nvPr/>
        </p:nvGrpSpPr>
        <p:grpSpPr>
          <a:xfrm rot="0">
            <a:off x="6788846" y="8609423"/>
            <a:ext cx="1297753" cy="1297753"/>
            <a:chOff x="0" y="0"/>
            <a:chExt cx="812800" cy="812800"/>
          </a:xfrm>
        </p:grpSpPr>
        <p:sp>
          <p:nvSpPr>
            <p:cNvPr name="Freeform 62" id="6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3326B"/>
            </a:solidFill>
          </p:spPr>
        </p:sp>
        <p:sp>
          <p:nvSpPr>
            <p:cNvPr name="TextBox 63" id="63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80"/>
                </a:lnSpc>
              </a:pPr>
            </a:p>
          </p:txBody>
        </p:sp>
      </p:grpSp>
      <p:sp>
        <p:nvSpPr>
          <p:cNvPr name="Freeform 64" id="64"/>
          <p:cNvSpPr/>
          <p:nvPr/>
        </p:nvSpPr>
        <p:spPr>
          <a:xfrm flipH="false" flipV="false" rot="0">
            <a:off x="6955443" y="8862794"/>
            <a:ext cx="954291" cy="816449"/>
          </a:xfrm>
          <a:custGeom>
            <a:avLst/>
            <a:gdLst/>
            <a:ahLst/>
            <a:cxnLst/>
            <a:rect r="r" b="b" t="t" l="l"/>
            <a:pathLst>
              <a:path h="816449" w="954291">
                <a:moveTo>
                  <a:pt x="0" y="0"/>
                </a:moveTo>
                <a:lnTo>
                  <a:pt x="954292" y="0"/>
                </a:lnTo>
                <a:lnTo>
                  <a:pt x="954292" y="816449"/>
                </a:lnTo>
                <a:lnTo>
                  <a:pt x="0" y="81644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65" id="65"/>
          <p:cNvSpPr/>
          <p:nvPr/>
        </p:nvSpPr>
        <p:spPr>
          <a:xfrm flipH="false" flipV="false" rot="0">
            <a:off x="7056422" y="7260970"/>
            <a:ext cx="797329" cy="1022216"/>
          </a:xfrm>
          <a:custGeom>
            <a:avLst/>
            <a:gdLst/>
            <a:ahLst/>
            <a:cxnLst/>
            <a:rect r="r" b="b" t="t" l="l"/>
            <a:pathLst>
              <a:path h="1022216" w="797329">
                <a:moveTo>
                  <a:pt x="0" y="0"/>
                </a:moveTo>
                <a:lnTo>
                  <a:pt x="797329" y="0"/>
                </a:lnTo>
                <a:lnTo>
                  <a:pt x="797329" y="1022216"/>
                </a:lnTo>
                <a:lnTo>
                  <a:pt x="0" y="102221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66" id="66"/>
          <p:cNvSpPr txBox="true"/>
          <p:nvPr/>
        </p:nvSpPr>
        <p:spPr>
          <a:xfrm rot="0">
            <a:off x="6989561" y="1342340"/>
            <a:ext cx="10605566" cy="10860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911"/>
              </a:lnSpc>
              <a:spcBef>
                <a:spcPct val="0"/>
              </a:spcBef>
            </a:pPr>
            <a:r>
              <a:rPr lang="en-US" sz="6365">
                <a:solidFill>
                  <a:srgbClr val="01003B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THE FUTURE WORK</a:t>
            </a:r>
          </a:p>
        </p:txBody>
      </p:sp>
      <p:sp>
        <p:nvSpPr>
          <p:cNvPr name="TextBox 67" id="67"/>
          <p:cNvSpPr txBox="true"/>
          <p:nvPr/>
        </p:nvSpPr>
        <p:spPr>
          <a:xfrm rot="0">
            <a:off x="8311886" y="3139070"/>
            <a:ext cx="5978752" cy="4514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17"/>
              </a:lnSpc>
              <a:spcBef>
                <a:spcPct val="0"/>
              </a:spcBef>
            </a:pPr>
            <a:r>
              <a:rPr lang="en-US" sz="2655">
                <a:solidFill>
                  <a:srgbClr val="01003B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DATA VALIDATION</a:t>
            </a:r>
          </a:p>
        </p:txBody>
      </p:sp>
      <p:sp>
        <p:nvSpPr>
          <p:cNvPr name="TextBox 68" id="68"/>
          <p:cNvSpPr txBox="true"/>
          <p:nvPr/>
        </p:nvSpPr>
        <p:spPr>
          <a:xfrm rot="0">
            <a:off x="8329134" y="4533152"/>
            <a:ext cx="6155496" cy="9243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24"/>
              </a:lnSpc>
            </a:pPr>
            <a:r>
              <a:rPr lang="en-US" sz="2660">
                <a:solidFill>
                  <a:srgbClr val="01003B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MORE TESTS </a:t>
            </a:r>
          </a:p>
          <a:p>
            <a:pPr algn="l">
              <a:lnSpc>
                <a:spcPts val="3724"/>
              </a:lnSpc>
              <a:spcBef>
                <a:spcPct val="0"/>
              </a:spcBef>
            </a:pPr>
          </a:p>
        </p:txBody>
      </p:sp>
      <p:sp>
        <p:nvSpPr>
          <p:cNvPr name="TextBox 69" id="69"/>
          <p:cNvSpPr txBox="true"/>
          <p:nvPr/>
        </p:nvSpPr>
        <p:spPr>
          <a:xfrm rot="0">
            <a:off x="8329134" y="6019932"/>
            <a:ext cx="6155496" cy="4521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24"/>
              </a:lnSpc>
              <a:spcBef>
                <a:spcPct val="0"/>
              </a:spcBef>
            </a:pPr>
            <a:r>
              <a:rPr lang="en-US" sz="2660">
                <a:solidFill>
                  <a:srgbClr val="01003B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USER INTERFACE (UI)</a:t>
            </a:r>
          </a:p>
        </p:txBody>
      </p:sp>
      <p:sp>
        <p:nvSpPr>
          <p:cNvPr name="TextBox 70" id="70"/>
          <p:cNvSpPr txBox="true"/>
          <p:nvPr/>
        </p:nvSpPr>
        <p:spPr>
          <a:xfrm rot="0">
            <a:off x="8329134" y="7508186"/>
            <a:ext cx="6155496" cy="4521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24"/>
              </a:lnSpc>
              <a:spcBef>
                <a:spcPct val="0"/>
              </a:spcBef>
            </a:pPr>
            <a:r>
              <a:rPr lang="en-US" sz="2660">
                <a:solidFill>
                  <a:srgbClr val="01003B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STORE DATA TO CSV FILES</a:t>
            </a:r>
          </a:p>
        </p:txBody>
      </p:sp>
      <p:sp>
        <p:nvSpPr>
          <p:cNvPr name="TextBox 71" id="71"/>
          <p:cNvSpPr txBox="true"/>
          <p:nvPr/>
        </p:nvSpPr>
        <p:spPr>
          <a:xfrm rot="0">
            <a:off x="8300309" y="9001320"/>
            <a:ext cx="6155496" cy="4521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24"/>
              </a:lnSpc>
              <a:spcBef>
                <a:spcPct val="0"/>
              </a:spcBef>
            </a:pPr>
            <a:r>
              <a:rPr lang="en-US" sz="2660">
                <a:solidFill>
                  <a:srgbClr val="01003B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FORMAT THE ENUMS IN DATABASE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l="-9222" t="-4461" r="-20094" b="-4717"/>
            </a:stretch>
          </a:blipFill>
        </p:spPr>
      </p:sp>
      <p:grpSp>
        <p:nvGrpSpPr>
          <p:cNvPr name="Group 3" id="3"/>
          <p:cNvGrpSpPr/>
          <p:nvPr/>
        </p:nvGrpSpPr>
        <p:grpSpPr>
          <a:xfrm rot="-1689571">
            <a:off x="12939732" y="-1577438"/>
            <a:ext cx="3086100" cy="7144088"/>
            <a:chOff x="0" y="0"/>
            <a:chExt cx="812800" cy="188157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1881571"/>
            </a:xfrm>
            <a:custGeom>
              <a:avLst/>
              <a:gdLst/>
              <a:ahLst/>
              <a:cxnLst/>
              <a:rect r="r" b="b" t="t" l="l"/>
              <a:pathLst>
                <a:path h="1881571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1881571"/>
                  </a:lnTo>
                  <a:lnTo>
                    <a:pt x="0" y="1881571"/>
                  </a:lnTo>
                  <a:close/>
                </a:path>
              </a:pathLst>
            </a:custGeom>
            <a:solidFill>
              <a:srgbClr val="262262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812800" cy="19291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true" rot="0">
            <a:off x="11582150" y="-457538"/>
            <a:ext cx="7026757" cy="11202077"/>
          </a:xfrm>
          <a:custGeom>
            <a:avLst/>
            <a:gdLst/>
            <a:ahLst/>
            <a:cxnLst/>
            <a:rect r="r" b="b" t="t" l="l"/>
            <a:pathLst>
              <a:path h="11202077" w="7026757">
                <a:moveTo>
                  <a:pt x="0" y="11202076"/>
                </a:moveTo>
                <a:lnTo>
                  <a:pt x="7026757" y="11202076"/>
                </a:lnTo>
                <a:lnTo>
                  <a:pt x="7026757" y="0"/>
                </a:lnTo>
                <a:lnTo>
                  <a:pt x="0" y="0"/>
                </a:lnTo>
                <a:lnTo>
                  <a:pt x="0" y="11202076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255401" y="2578091"/>
            <a:ext cx="11132996" cy="6212677"/>
            <a:chOff x="0" y="0"/>
            <a:chExt cx="3498255" cy="195217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498255" cy="1952172"/>
            </a:xfrm>
            <a:custGeom>
              <a:avLst/>
              <a:gdLst/>
              <a:ahLst/>
              <a:cxnLst/>
              <a:rect r="r" b="b" t="t" l="l"/>
              <a:pathLst>
                <a:path h="1952172" w="3498255">
                  <a:moveTo>
                    <a:pt x="9736" y="0"/>
                  </a:moveTo>
                  <a:lnTo>
                    <a:pt x="3488519" y="0"/>
                  </a:lnTo>
                  <a:cubicBezTo>
                    <a:pt x="3493896" y="0"/>
                    <a:pt x="3498255" y="4359"/>
                    <a:pt x="3498255" y="9736"/>
                  </a:cubicBezTo>
                  <a:lnTo>
                    <a:pt x="3498255" y="1942436"/>
                  </a:lnTo>
                  <a:cubicBezTo>
                    <a:pt x="3498255" y="1947813"/>
                    <a:pt x="3493896" y="1952172"/>
                    <a:pt x="3488519" y="1952172"/>
                  </a:cubicBezTo>
                  <a:lnTo>
                    <a:pt x="9736" y="1952172"/>
                  </a:lnTo>
                  <a:cubicBezTo>
                    <a:pt x="4359" y="1952172"/>
                    <a:pt x="0" y="1947813"/>
                    <a:pt x="0" y="1942436"/>
                  </a:cubicBezTo>
                  <a:lnTo>
                    <a:pt x="0" y="9736"/>
                  </a:lnTo>
                  <a:cubicBezTo>
                    <a:pt x="0" y="4359"/>
                    <a:pt x="4359" y="0"/>
                    <a:pt x="973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solidFill>
                <a:srgbClr val="195759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3498255" cy="19997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2576309" y="4024506"/>
            <a:ext cx="9759736" cy="2339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090"/>
              </a:lnSpc>
              <a:spcBef>
                <a:spcPct val="0"/>
              </a:spcBef>
            </a:pPr>
            <a:r>
              <a:rPr lang="en-US" sz="13635">
                <a:solidFill>
                  <a:srgbClr val="33326B"/>
                </a:solidFill>
                <a:latin typeface="TT Chocolates Bold"/>
                <a:ea typeface="TT Chocolates Bold"/>
                <a:cs typeface="TT Chocolates Bold"/>
                <a:sym typeface="TT Chocolates Bold"/>
              </a:rPr>
              <a:t>LIVE DEMO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2576309" y="7198684"/>
            <a:ext cx="243888" cy="334666"/>
          </a:xfrm>
          <a:custGeom>
            <a:avLst/>
            <a:gdLst/>
            <a:ahLst/>
            <a:cxnLst/>
            <a:rect r="r" b="b" t="t" l="l"/>
            <a:pathLst>
              <a:path h="334666" w="243888">
                <a:moveTo>
                  <a:pt x="0" y="0"/>
                </a:moveTo>
                <a:lnTo>
                  <a:pt x="243888" y="0"/>
                </a:lnTo>
                <a:lnTo>
                  <a:pt x="243888" y="334666"/>
                </a:lnTo>
                <a:lnTo>
                  <a:pt x="0" y="33466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2606741" y="7837158"/>
            <a:ext cx="201298" cy="309095"/>
          </a:xfrm>
          <a:custGeom>
            <a:avLst/>
            <a:gdLst/>
            <a:ahLst/>
            <a:cxnLst/>
            <a:rect r="r" b="b" t="t" l="l"/>
            <a:pathLst>
              <a:path h="309095" w="201298">
                <a:moveTo>
                  <a:pt x="0" y="0"/>
                </a:moveTo>
                <a:lnTo>
                  <a:pt x="201298" y="0"/>
                </a:lnTo>
                <a:lnTo>
                  <a:pt x="201298" y="309095"/>
                </a:lnTo>
                <a:lnTo>
                  <a:pt x="0" y="30909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3" id="13"/>
          <p:cNvSpPr/>
          <p:nvPr/>
        </p:nvSpPr>
        <p:spPr>
          <a:xfrm>
            <a:off x="2550958" y="6897568"/>
            <a:ext cx="8541883" cy="19050"/>
          </a:xfrm>
          <a:prstGeom prst="line">
            <a:avLst/>
          </a:prstGeom>
          <a:ln cap="flat" w="38100">
            <a:solidFill>
              <a:srgbClr val="195759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DAGNP1ycMgc</dc:identifier>
  <dcterms:modified xsi:type="dcterms:W3CDTF">2011-08-01T06:04:30Z</dcterms:modified>
  <cp:revision>1</cp:revision>
  <dc:title>Green and White Professional Business Proposal Presentation</dc:title>
</cp:coreProperties>
</file>